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ink/ink1.xml" ContentType="application/inkml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sldIdLst>
    <p:sldId id="256" r:id="rId2"/>
    <p:sldId id="257" r:id="rId3"/>
    <p:sldId id="258" r:id="rId4"/>
    <p:sldId id="259" r:id="rId5"/>
    <p:sldId id="260" r:id="rId6"/>
    <p:sldId id="262" r:id="rId7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44" autoAdjust="0"/>
    <p:restoredTop sz="94660"/>
  </p:normalViewPr>
  <p:slideViewPr>
    <p:cSldViewPr snapToGrid="0">
      <p:cViewPr varScale="1">
        <p:scale>
          <a:sx n="88" d="100"/>
          <a:sy n="88" d="100"/>
        </p:scale>
        <p:origin x="-466" y="-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1T21:29:1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1 0 32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EEE56D6-F195-48D7-978E-7EE16D43046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756946" y="1104900"/>
            <a:ext cx="8376514" cy="3120504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10A72F42-5C88-4F7D-803B-C371B570D78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08039" y="4442385"/>
            <a:ext cx="6074328" cy="984023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 i="0" spc="160" baseline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A0384F3-2D6A-49F6-8F79-F3955E9048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F9259A-1FE3-4FF9-8A07-BDD8177164ED}" type="datetime4">
              <a:rPr lang="en-US" smtClean="0"/>
              <a:pPr/>
              <a:t>June 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5363F32-CD31-4801-BAE4-09EEB12629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FD5D34C-49ED-4ADB-8693-73B790764F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600804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BF0171A2-02C1-4543-8B6B-FCF7E69712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50879" y="1825625"/>
            <a:ext cx="9810604" cy="4516696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F95027C-A386-44E4-AFE1-33AFFDA3AD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C3C8F-D4A7-4EAD-92AD-82C91CB8BB85}" type="datetime4">
              <a:rPr lang="en-US" smtClean="0"/>
              <a:pPr/>
              <a:t>June 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B1BF710-0558-4457-825D-48713CAED3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7A7F93D-5DC3-4C36-AEB0-79CDB15C31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xmlns="" id="{87CFC0C8-11FE-4003-B2D6-B7B8E27905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18937595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ACEB41C5-3638-439D-BA61-4DAA142226E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464025"/>
            <a:ext cx="2161540" cy="5800298"/>
          </a:xfrm>
        </p:spPr>
        <p:txBody>
          <a:bodyPr vert="eaVert"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E99B91A0-A376-483C-926E-189F376E55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464023"/>
            <a:ext cx="7886700" cy="580029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A14134E-B7D5-4664-BB2E-6A98ED630A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011D41-E33C-4BC7-8272-37E8417FD097}" type="datetime4">
              <a:rPr lang="en-US" smtClean="0"/>
              <a:pPr/>
              <a:t>June 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2A54E2A-B1CE-4F2E-9D9A-D47E514D59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0EE7C304-46A8-4179-87A2-B8CC10BAAF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53290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4A7B333-9E16-4502-96B5-3F586B7E00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6ED0795-5EC7-4FF8-9FC7-22AFA3C552F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6A2DA5B-9862-4A23-8FEC-5C1ABC2EEF1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 rot="5400000">
            <a:off x="10506456" y="5074920"/>
            <a:ext cx="2647667" cy="365125"/>
          </a:xfrm>
        </p:spPr>
        <p:txBody>
          <a:bodyPr/>
          <a:lstStyle/>
          <a:p>
            <a:fld id="{5D340FED-6E95-4177-A7EF-CD303B9E611D}" type="datetime4">
              <a:rPr lang="en-US" smtClean="0"/>
              <a:pPr/>
              <a:t>June 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63D9A4B-0DA7-46BB-9DCE-3F26075C4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 rot="5400000">
            <a:off x="10451592" y="1408176"/>
            <a:ext cx="277049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E6A7C47-81AC-431C-A7C3-2BC71AD14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558016" y="3136392"/>
            <a:ext cx="545911" cy="580029"/>
          </a:xfrm>
        </p:spPr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9302950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CBD2E47-4DC7-46C4-9407-FA4CF7E0A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2513" y="1709738"/>
            <a:ext cx="9087774" cy="3438524"/>
          </a:xfrm>
        </p:spPr>
        <p:txBody>
          <a:bodyPr anchor="b">
            <a:normAutofit/>
          </a:bodyPr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BF7B502-122E-4177-A408-FC436A2542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2513" y="5148262"/>
            <a:ext cx="8844522" cy="1138238"/>
          </a:xfrm>
        </p:spPr>
        <p:txBody>
          <a:bodyPr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38229696-2AEF-4765-B33E-7DA328E464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7962CB-39AD-45A9-800F-54DAB53D6021}" type="datetime4">
              <a:rPr lang="en-US" smtClean="0"/>
              <a:pPr/>
              <a:t>June 5, 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729B2E4-2F1C-4FEE-AAB2-4FCC3EEFD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427D4B8-E107-480A-AA17-261CA49BB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6760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D4B8BAE8-3305-4F08-BECB-56AD7FD4E4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E77021AC-6D8D-4D24-8B01-8AE8F41BE4B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50878" y="1825624"/>
            <a:ext cx="4473622" cy="4460875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02920">
              <a:defRPr/>
            </a:lvl3pPr>
            <a:lvl4pPr marL="548640" indent="0">
              <a:buFontTx/>
              <a:buNone/>
              <a:defRPr/>
            </a:lvl4pPr>
            <a:lvl5pPr marL="73152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E8E7F49C-3DB3-40B7-89B3-E3BC32FC11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44540" y="1825624"/>
            <a:ext cx="5016943" cy="44608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B1E33D58-BDF5-4F1F-806B-0491CB362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EDF93D-55AB-4606-B9D7-742F1FC51983}" type="datetime4">
              <a:rPr lang="en-US" smtClean="0"/>
              <a:pPr/>
              <a:t>June 5, 2024</a:t>
            </a:fld>
            <a:endParaRPr lang="en-US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48BCBFD-1FE1-441A-B3AF-C3E7E7B8D1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C70CE272-E6FB-455B-BACB-2471D66D95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5746527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1E73A4FB-9EF5-4D6C-A275-2DE1077A29E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71563" y="1835219"/>
            <a:ext cx="4452938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DC9972A-4D34-4A9F-84EB-8D64A703B5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71562" y="2717801"/>
            <a:ext cx="4452938" cy="3559452"/>
          </a:xfrm>
        </p:spPr>
        <p:txBody>
          <a:bodyPr/>
          <a:lstStyle>
            <a:lvl2pPr marL="274320" indent="0">
              <a:buFontTx/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CDBBDDE3-C8D7-4600-8259-24E1F8118A4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5844540" y="1835219"/>
            <a:ext cx="5016943" cy="823912"/>
          </a:xfrm>
        </p:spPr>
        <p:txBody>
          <a:bodyPr anchor="b">
            <a:normAutofit/>
          </a:bodyPr>
          <a:lstStyle>
            <a:lvl1pPr marL="0" indent="0">
              <a:buNone/>
              <a:defRPr sz="2000" b="1" i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B4649FFF-44C7-4256-AFE1-C5457C7AB50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5844540" y="2717800"/>
            <a:ext cx="5016943" cy="3559453"/>
          </a:xfrm>
        </p:spPr>
        <p:txBody>
          <a:bodyPr/>
          <a:lstStyle>
            <a:lvl2pPr marL="457200" indent="0">
              <a:buNone/>
              <a:defRPr/>
            </a:lvl2pPr>
            <a:lvl3pPr marL="548640">
              <a:defRPr/>
            </a:lvl3pPr>
            <a:lvl4pPr marL="594360" indent="0">
              <a:buFontTx/>
              <a:buNone/>
              <a:defRPr/>
            </a:lvl4pPr>
            <a:lvl5pPr marL="822960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1BEC6ACF-080E-4B7C-B0C0-77E90C16E9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F2841D-FB5C-47AB-B2FF-32E855C1EA71}" type="datetime4">
              <a:rPr lang="en-US" smtClean="0"/>
              <a:pPr/>
              <a:t>June 5, 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39A68C0B-BC90-4ADA-B6E6-2B30BFF9E7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13BCE559-C82B-4E27-965B-4AC3C66FC8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itle 11">
            <a:extLst>
              <a:ext uri="{FF2B5EF4-FFF2-40B4-BE49-F238E27FC236}">
                <a16:creationId xmlns:a16="http://schemas.microsoft.com/office/drawing/2014/main" xmlns="" id="{3752B99E-38EC-4745-889B-124D3475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31868933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23DE7304-D393-47F0-ACCC-1F72EFCCE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8537E9-D174-424D-BEE8-AFC4CA5F9F97}" type="datetime4">
              <a:rPr lang="en-US" smtClean="0"/>
              <a:pPr/>
              <a:t>June 5, 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B68451FF-032D-4787-BA4B-5EB415494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89B7511D-7256-4A08-BF62-3B3F821A6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xmlns="" id="{03FCDA27-1C47-4EA1-A160-EC91FD88BC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xmlns="" val="2780840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96DE8ADA-7BF8-433A-8770-61C690F37D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7A44C0-F7AC-49C2-8289-1E7A86D9FB50}" type="datetime4">
              <a:rPr lang="en-US" smtClean="0"/>
              <a:pPr/>
              <a:t>June 5, 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16357B86-EC22-49C6-BBC6-639D57D1AF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D63764B-CF91-4C81-B4C3-5B5E5A9736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90305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968E4801-B0C7-4458-B413-24D6E68FAA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3633" y="457200"/>
            <a:ext cx="4170355" cy="1917509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2FA0C76-733A-488A-89FB-7D04FD64BD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81637" y="457200"/>
            <a:ext cx="5562601" cy="59436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CD45B9DE-016A-4B31-BB52-99C76E28B4B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3633" y="2374708"/>
            <a:ext cx="4170355" cy="4026091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2ED6CC3-66DD-4D9A-A9C7-F588BA88C9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BB84BC-6E78-40D1-8831-40AB1F596614}" type="datetime4">
              <a:rPr lang="en-US" smtClean="0"/>
              <a:pPr/>
              <a:t>June 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1359FC8-04EF-4F7D-8E43-4EE0E95DA9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E71C964-4227-4DEE-87A1-026162DDF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003585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FF0EB4E-D4BB-4C86-A820-63474E5A4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2038" y="457199"/>
            <a:ext cx="3913241" cy="1928813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54FA99A1-8FAF-415D-A399-1B2C2A0F23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257752" y="457200"/>
            <a:ext cx="6110288" cy="59436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84A15BEE-9915-4637-85A2-2AF2872C72B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2038" y="2386013"/>
            <a:ext cx="3913241" cy="4014787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A73427C-3B67-4ED4-925D-04B9C09AA5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FA080F-3961-4D42-BEDE-84A1FED032F1}" type="datetime4">
              <a:rPr lang="en-US" smtClean="0"/>
              <a:pPr/>
              <a:t>June 5, 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EB5DAFD-22DE-4E9E-9C72-B16C1F273D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0E8EE99-49CC-4A30-8ADA-39EFD8DAAD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AEF59-F28E-467C-9EA3-92D1CFAD4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43196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customXml" Target="../ink/ink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A person in a dark room&#10;&#10;Description automatically generated">
            <a:extLst>
              <a:ext uri="{FF2B5EF4-FFF2-40B4-BE49-F238E27FC236}">
                <a16:creationId xmlns:a16="http://schemas.microsoft.com/office/drawing/2014/main" xmlns="" id="{DEB2E8C4-C3E7-4048-A43D-9859510CFA98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905744" y="0"/>
            <a:ext cx="1286256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9AFBD2E1-C16B-4996-869C-DD03823A8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9810604" cy="121602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44DB6A-ED8E-4755-BC7A-B7AA6524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50879" y="1825624"/>
            <a:ext cx="9810604" cy="44287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FF5CE27-B558-4B88-ACE3-B7042312773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5400000">
            <a:off x="10509243" y="5071825"/>
            <a:ext cx="26476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A33960BD-7AC1-4217-9611-AAA56D3EE38F}" type="datetime4">
              <a:rPr lang="en-US" smtClean="0"/>
              <a:pPr/>
              <a:t>June 5, 2024</a:t>
            </a:fld>
            <a:endParaRPr lang="en-US" dirty="0">
              <a:latin typeface="+mn-lt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ACE5D61-F203-4F00-9CF1-AB0AE49370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5400000">
            <a:off x="10447827" y="1407402"/>
            <a:ext cx="27704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cap="all" spc="300" baseline="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endParaRPr lang="en-US" dirty="0">
              <a:latin typeface="+mn-lt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9FF38BD-5F38-4F6E-B5DD-EB1AF06002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560121" y="3138985"/>
            <a:ext cx="545911" cy="58002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</a:defRPr>
            </a:lvl1pPr>
          </a:lstStyle>
          <a:p>
            <a:fld id="{9D4AEF59-F28E-467C-9EA3-92D1CFAD475A}" type="slidenum">
              <a:rPr lang="en-US" smtClean="0"/>
              <a:pPr/>
              <a:t>‹#›</a:t>
            </a:fld>
            <a:endParaRPr lang="en-US">
              <a:latin typeface="+mn-lt"/>
            </a:endParaRPr>
          </a:p>
        </p:txBody>
      </p:sp>
      <mc:AlternateContent xmlns:mc="http://schemas.openxmlformats.org/markup-compatibility/2006">
        <mc:Choice xmlns:p14="http://schemas.microsoft.com/office/powerpoint/2010/main" xmlns="" Requires="p14">
          <p:contentPart p14:bwMode="auto" r:id="rId14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24D29CCB-7956-4E3E-8880-304085F04BF4}"/>
                  </a:ext>
                </a:extLst>
              </p14:cNvPr>
              <p14:cNvContentPartPr/>
              <p14:nvPr/>
            </p14:nvContentPartPr>
            <p14:xfrm>
              <a:off x="12490710" y="6342652"/>
              <a:ext cx="360" cy="360"/>
            </p14:xfrm>
          </p:contentPart>
        </mc:Choice>
        <mc:Fallback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xmlns="" xmlns:p14="http://schemas.microsoft.com/office/powerpoint/2010/main" id="{24D29CCB-7956-4E3E-8880-304085F04BF4}"/>
                  </a:ext>
                </a:extLst>
              </p:cNvPr>
              <p:cNvPicPr/>
              <p:nvPr/>
            </p:nvPicPr>
            <p:blipFill>
              <a:blip r:embed="rId15" cstate="print"/>
              <a:stretch>
                <a:fillRect/>
              </a:stretch>
            </p:blipFill>
            <p:spPr>
              <a:xfrm>
                <a:off x="12481710" y="6333652"/>
                <a:ext cx="18000" cy="1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xmlns="" val="38282619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65" r:id="rId2"/>
    <p:sldLayoutId id="2147483766" r:id="rId3"/>
    <p:sldLayoutId id="2147483767" r:id="rId4"/>
    <p:sldLayoutId id="2147483768" r:id="rId5"/>
    <p:sldLayoutId id="2147483769" r:id="rId6"/>
    <p:sldLayoutId id="2147483774" r:id="rId7"/>
    <p:sldLayoutId id="2147483770" r:id="rId8"/>
    <p:sldLayoutId id="2147483771" r:id="rId9"/>
    <p:sldLayoutId id="2147483772" r:id="rId10"/>
    <p:sldLayoutId id="2147483773" r:id="rId11"/>
  </p:sldLayoutIdLst>
  <p:hf sldNum="0" hdr="0" ftr="0" dt="0"/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2800" kern="1200" cap="all" spc="600" baseline="0">
          <a:solidFill>
            <a:schemeClr val="tx1">
              <a:lumMod val="85000"/>
              <a:lumOff val="15000"/>
            </a:schemeClr>
          </a:solidFill>
          <a:latin typeface="+mj-lt"/>
          <a:ea typeface="Batang" panose="02030600000101010101" pitchFamily="18" charset="-127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SzPct val="80000"/>
        <a:buFont typeface="Arial" panose="020B0604020202020204" pitchFamily="34" charset="0"/>
        <a:buChar char="•"/>
        <a:defRPr sz="20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1pPr>
      <a:lvl2pPr marL="274320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8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2pPr>
      <a:lvl3pPr marL="605790" indent="-28575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6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3pPr>
      <a:lvl4pPr marL="630936" indent="0" algn="l" defTabSz="914400" rtl="0" eaLnBrk="1" latinLnBrk="0" hangingPunct="1">
        <a:lnSpc>
          <a:spcPct val="100000"/>
        </a:lnSpc>
        <a:spcBef>
          <a:spcPts val="500"/>
        </a:spcBef>
        <a:buFontTx/>
        <a:buNone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4pPr>
      <a:lvl5pPr marL="822960" indent="-228600" algn="l" defTabSz="914400" rtl="0" eaLnBrk="1" latinLnBrk="0" hangingPunct="1">
        <a:lnSpc>
          <a:spcPct val="100000"/>
        </a:lnSpc>
        <a:spcBef>
          <a:spcPts val="500"/>
        </a:spcBef>
        <a:buSzPct val="80000"/>
        <a:buFont typeface="Arial" panose="020B0604020202020204" pitchFamily="34" charset="0"/>
        <a:buChar char="•"/>
        <a:defRPr sz="1400" kern="1200" spc="50" baseline="0">
          <a:solidFill>
            <a:schemeClr val="tx1">
              <a:lumMod val="85000"/>
              <a:lumOff val="15000"/>
            </a:schemeClr>
          </a:solidFill>
          <a:latin typeface="+mn-lt"/>
          <a:ea typeface="Batang" panose="02030600000101010101" pitchFamily="18" charset="-127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7" name="Rectangle 66">
            <a:extLst>
              <a:ext uri="{FF2B5EF4-FFF2-40B4-BE49-F238E27FC236}">
                <a16:creationId xmlns:a16="http://schemas.microsoft.com/office/drawing/2014/main" xmlns="" id="{2B127A9A-54DE-411D-BF20-D8676716689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xmlns="" id="{6D8A9915-5F98-4E73-9785-7DF06455035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D00369EA-4F91-4585-B1FC-25857A44254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994914" y="858535"/>
            <a:ext cx="4889051" cy="2935357"/>
          </a:xfrm>
        </p:spPr>
        <p:txBody>
          <a:bodyPr>
            <a:normAutofit/>
          </a:bodyPr>
          <a:lstStyle/>
          <a:p>
            <a:r>
              <a:rPr lang="ro-RO" b="1" i="1" dirty="0"/>
              <a:t>Cibo in circolo: un nuovo paradigma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FA20E14-1D9D-47C7-A468-F6A364EA0B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51822" y="4652426"/>
            <a:ext cx="5144177" cy="1920651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ro-RO" dirty="0"/>
              <a:t>Students: </a:t>
            </a:r>
          </a:p>
          <a:p>
            <a:pPr>
              <a:lnSpc>
                <a:spcPct val="90000"/>
              </a:lnSpc>
            </a:pPr>
            <a:r>
              <a:rPr lang="ro-RO" dirty="0"/>
              <a:t>Mărian Yasmine Stephanie</a:t>
            </a:r>
          </a:p>
          <a:p>
            <a:pPr>
              <a:lnSpc>
                <a:spcPct val="90000"/>
              </a:lnSpc>
            </a:pPr>
            <a:r>
              <a:rPr lang="ro-RO" dirty="0"/>
              <a:t>Ferica Erika Ana-Maria</a:t>
            </a:r>
          </a:p>
          <a:p>
            <a:pPr>
              <a:lnSpc>
                <a:spcPct val="90000"/>
              </a:lnSpc>
            </a:pPr>
            <a:r>
              <a:rPr lang="ro-RO" dirty="0"/>
              <a:t>Antohe Alexandru Constantin</a:t>
            </a:r>
          </a:p>
          <a:p>
            <a:pPr>
              <a:lnSpc>
                <a:spcPct val="90000"/>
              </a:lnSpc>
            </a:pPr>
            <a:r>
              <a:rPr lang="ro-RO" dirty="0"/>
              <a:t>Lăcătușu Eduard Ionuț</a:t>
            </a:r>
          </a:p>
        </p:txBody>
      </p:sp>
      <p:pic>
        <p:nvPicPr>
          <p:cNvPr id="36" name="Picture 3" descr="Ortaggi in mostra in un mercato">
            <a:extLst>
              <a:ext uri="{FF2B5EF4-FFF2-40B4-BE49-F238E27FC236}">
                <a16:creationId xmlns:a16="http://schemas.microsoft.com/office/drawing/2014/main" xmlns="" id="{1BD85FC5-2EAF-4B38-9968-E2ECBCEBBEB7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b="4792"/>
          <a:stretch/>
        </p:blipFill>
        <p:spPr>
          <a:xfrm>
            <a:off x="6796401" y="10"/>
            <a:ext cx="5395599" cy="3428991"/>
          </a:xfrm>
          <a:custGeom>
            <a:avLst/>
            <a:gdLst/>
            <a:ahLst/>
            <a:cxnLst/>
            <a:rect l="l" t="t" r="r" b="b"/>
            <a:pathLst>
              <a:path w="5395599" h="3429001">
                <a:moveTo>
                  <a:pt x="72963" y="0"/>
                </a:moveTo>
                <a:lnTo>
                  <a:pt x="5395599" y="0"/>
                </a:lnTo>
                <a:lnTo>
                  <a:pt x="5395599" y="3429001"/>
                </a:lnTo>
                <a:lnTo>
                  <a:pt x="256669" y="3429001"/>
                </a:lnTo>
                <a:lnTo>
                  <a:pt x="256477" y="3428211"/>
                </a:lnTo>
                <a:cubicBezTo>
                  <a:pt x="254725" y="3426377"/>
                  <a:pt x="251186" y="3424046"/>
                  <a:pt x="244603" y="3420520"/>
                </a:cubicBezTo>
                <a:cubicBezTo>
                  <a:pt x="243813" y="3379165"/>
                  <a:pt x="193520" y="3324511"/>
                  <a:pt x="204327" y="3284165"/>
                </a:cubicBezTo>
                <a:cubicBezTo>
                  <a:pt x="194574" y="3253336"/>
                  <a:pt x="190523" y="3260142"/>
                  <a:pt x="186088" y="3235544"/>
                </a:cubicBezTo>
                <a:cubicBezTo>
                  <a:pt x="177204" y="3195982"/>
                  <a:pt x="171586" y="3088699"/>
                  <a:pt x="169747" y="3057384"/>
                </a:cubicBezTo>
                <a:cubicBezTo>
                  <a:pt x="172244" y="3054365"/>
                  <a:pt x="173937" y="3051091"/>
                  <a:pt x="175054" y="3047652"/>
                </a:cubicBezTo>
                <a:lnTo>
                  <a:pt x="176808" y="3037529"/>
                </a:lnTo>
                <a:lnTo>
                  <a:pt x="175755" y="3036541"/>
                </a:lnTo>
                <a:cubicBezTo>
                  <a:pt x="173051" y="3031669"/>
                  <a:pt x="172963" y="3028266"/>
                  <a:pt x="174031" y="3025524"/>
                </a:cubicBezTo>
                <a:lnTo>
                  <a:pt x="176185" y="3022606"/>
                </a:lnTo>
                <a:cubicBezTo>
                  <a:pt x="176055" y="3020033"/>
                  <a:pt x="175924" y="3017460"/>
                  <a:pt x="175794" y="3014887"/>
                </a:cubicBezTo>
                <a:lnTo>
                  <a:pt x="177164" y="2999257"/>
                </a:lnTo>
                <a:lnTo>
                  <a:pt x="175416" y="2996732"/>
                </a:lnTo>
                <a:cubicBezTo>
                  <a:pt x="175064" y="2989081"/>
                  <a:pt x="174711" y="2981431"/>
                  <a:pt x="174360" y="2973780"/>
                </a:cubicBezTo>
                <a:lnTo>
                  <a:pt x="173394" y="2973655"/>
                </a:lnTo>
                <a:cubicBezTo>
                  <a:pt x="171202" y="2972846"/>
                  <a:pt x="169541" y="2971263"/>
                  <a:pt x="168939" y="2968014"/>
                </a:cubicBezTo>
                <a:cubicBezTo>
                  <a:pt x="155920" y="2975784"/>
                  <a:pt x="163222" y="2967071"/>
                  <a:pt x="162593" y="2956801"/>
                </a:cubicBezTo>
                <a:cubicBezTo>
                  <a:pt x="142236" y="2966578"/>
                  <a:pt x="148874" y="2935726"/>
                  <a:pt x="136190" y="2933298"/>
                </a:cubicBezTo>
                <a:cubicBezTo>
                  <a:pt x="136188" y="2925534"/>
                  <a:pt x="135815" y="2917501"/>
                  <a:pt x="134984" y="2909390"/>
                </a:cubicBezTo>
                <a:lnTo>
                  <a:pt x="134221" y="2904671"/>
                </a:lnTo>
                <a:lnTo>
                  <a:pt x="133991" y="2904615"/>
                </a:lnTo>
                <a:cubicBezTo>
                  <a:pt x="133368" y="2903671"/>
                  <a:pt x="132944" y="2902150"/>
                  <a:pt x="132759" y="2899714"/>
                </a:cubicBezTo>
                <a:cubicBezTo>
                  <a:pt x="132783" y="2898499"/>
                  <a:pt x="132807" y="2897282"/>
                  <a:pt x="132830" y="2896066"/>
                </a:cubicBezTo>
                <a:lnTo>
                  <a:pt x="131350" y="2886912"/>
                </a:lnTo>
                <a:lnTo>
                  <a:pt x="129415" y="2884014"/>
                </a:lnTo>
                <a:lnTo>
                  <a:pt x="126590" y="2883229"/>
                </a:lnTo>
                <a:cubicBezTo>
                  <a:pt x="126642" y="2882933"/>
                  <a:pt x="126695" y="2882639"/>
                  <a:pt x="126747" y="2882343"/>
                </a:cubicBezTo>
                <a:cubicBezTo>
                  <a:pt x="130282" y="2875325"/>
                  <a:pt x="136614" y="2872524"/>
                  <a:pt x="116721" y="2866529"/>
                </a:cubicBezTo>
                <a:cubicBezTo>
                  <a:pt x="121715" y="2850828"/>
                  <a:pt x="109951" y="2849285"/>
                  <a:pt x="102407" y="2829536"/>
                </a:cubicBezTo>
                <a:cubicBezTo>
                  <a:pt x="108068" y="2820214"/>
                  <a:pt x="104313" y="2813723"/>
                  <a:pt x="97513" y="2807759"/>
                </a:cubicBezTo>
                <a:cubicBezTo>
                  <a:pt x="97366" y="2787664"/>
                  <a:pt x="86314" y="2770658"/>
                  <a:pt x="80493" y="2748755"/>
                </a:cubicBezTo>
                <a:cubicBezTo>
                  <a:pt x="85565" y="2723695"/>
                  <a:pt x="66811" y="2713438"/>
                  <a:pt x="60663" y="2690022"/>
                </a:cubicBezTo>
                <a:cubicBezTo>
                  <a:pt x="73066" y="2667595"/>
                  <a:pt x="43769" y="2674802"/>
                  <a:pt x="35350" y="2663439"/>
                </a:cubicBezTo>
                <a:lnTo>
                  <a:pt x="34178" y="2660083"/>
                </a:lnTo>
                <a:cubicBezTo>
                  <a:pt x="34439" y="2657010"/>
                  <a:pt x="34700" y="2653937"/>
                  <a:pt x="34961" y="2650864"/>
                </a:cubicBezTo>
                <a:lnTo>
                  <a:pt x="35913" y="2647388"/>
                </a:lnTo>
                <a:cubicBezTo>
                  <a:pt x="36323" y="2644997"/>
                  <a:pt x="36282" y="2643412"/>
                  <a:pt x="35906" y="2642321"/>
                </a:cubicBezTo>
                <a:lnTo>
                  <a:pt x="35697" y="2642199"/>
                </a:lnTo>
                <a:cubicBezTo>
                  <a:pt x="35831" y="2640614"/>
                  <a:pt x="35966" y="2639031"/>
                  <a:pt x="36101" y="2637446"/>
                </a:cubicBezTo>
                <a:cubicBezTo>
                  <a:pt x="37260" y="2629421"/>
                  <a:pt x="38842" y="2621608"/>
                  <a:pt x="40718" y="2614161"/>
                </a:cubicBezTo>
                <a:cubicBezTo>
                  <a:pt x="29032" y="2608058"/>
                  <a:pt x="42921" y="2580448"/>
                  <a:pt x="20855" y="2583767"/>
                </a:cubicBezTo>
                <a:cubicBezTo>
                  <a:pt x="22732" y="2573730"/>
                  <a:pt x="31907" y="2567549"/>
                  <a:pt x="17429" y="2571126"/>
                </a:cubicBezTo>
                <a:lnTo>
                  <a:pt x="16691" y="2569441"/>
                </a:lnTo>
                <a:lnTo>
                  <a:pt x="19977" y="2563632"/>
                </a:lnTo>
                <a:cubicBezTo>
                  <a:pt x="21370" y="2557453"/>
                  <a:pt x="22736" y="2551799"/>
                  <a:pt x="25721" y="2556344"/>
                </a:cubicBezTo>
                <a:cubicBezTo>
                  <a:pt x="32713" y="2548895"/>
                  <a:pt x="23526" y="2540807"/>
                  <a:pt x="29740" y="2533157"/>
                </a:cubicBezTo>
                <a:cubicBezTo>
                  <a:pt x="32155" y="2522927"/>
                  <a:pt x="22112" y="2536851"/>
                  <a:pt x="22984" y="2524899"/>
                </a:cubicBezTo>
                <a:cubicBezTo>
                  <a:pt x="22853" y="2523879"/>
                  <a:pt x="22721" y="2522860"/>
                  <a:pt x="22591" y="2521840"/>
                </a:cubicBezTo>
                <a:lnTo>
                  <a:pt x="23626" y="2516618"/>
                </a:lnTo>
                <a:lnTo>
                  <a:pt x="26416" y="2514462"/>
                </a:lnTo>
                <a:cubicBezTo>
                  <a:pt x="28113" y="2512148"/>
                  <a:pt x="28851" y="2508859"/>
                  <a:pt x="27412" y="2503381"/>
                </a:cubicBezTo>
                <a:lnTo>
                  <a:pt x="26912" y="2502571"/>
                </a:lnTo>
                <a:lnTo>
                  <a:pt x="29779" y="2501027"/>
                </a:lnTo>
                <a:lnTo>
                  <a:pt x="31105" y="2492600"/>
                </a:lnTo>
                <a:lnTo>
                  <a:pt x="38272" y="2485183"/>
                </a:lnTo>
                <a:lnTo>
                  <a:pt x="36838" y="2480669"/>
                </a:lnTo>
                <a:lnTo>
                  <a:pt x="33929" y="2480825"/>
                </a:lnTo>
                <a:lnTo>
                  <a:pt x="40930" y="2465130"/>
                </a:lnTo>
                <a:cubicBezTo>
                  <a:pt x="38183" y="2455259"/>
                  <a:pt x="40884" y="2449073"/>
                  <a:pt x="45376" y="2443685"/>
                </a:cubicBezTo>
                <a:cubicBezTo>
                  <a:pt x="46859" y="2423506"/>
                  <a:pt x="54665" y="2407402"/>
                  <a:pt x="59676" y="2385914"/>
                </a:cubicBezTo>
                <a:cubicBezTo>
                  <a:pt x="58375" y="2360280"/>
                  <a:pt x="70331" y="2351643"/>
                  <a:pt x="75643" y="2328662"/>
                </a:cubicBezTo>
                <a:cubicBezTo>
                  <a:pt x="68923" y="2301647"/>
                  <a:pt x="92173" y="2318371"/>
                  <a:pt x="94380" y="2298217"/>
                </a:cubicBezTo>
                <a:cubicBezTo>
                  <a:pt x="89894" y="2262517"/>
                  <a:pt x="102355" y="2301922"/>
                  <a:pt x="106504" y="2250782"/>
                </a:cubicBezTo>
                <a:cubicBezTo>
                  <a:pt x="105375" y="2247398"/>
                  <a:pt x="107866" y="2241930"/>
                  <a:pt x="109892" y="2243352"/>
                </a:cubicBezTo>
                <a:cubicBezTo>
                  <a:pt x="109711" y="2239945"/>
                  <a:pt x="106781" y="2230878"/>
                  <a:pt x="110290" y="2231409"/>
                </a:cubicBezTo>
                <a:cubicBezTo>
                  <a:pt x="113089" y="2215680"/>
                  <a:pt x="113491" y="2199138"/>
                  <a:pt x="111457" y="2183375"/>
                </a:cubicBezTo>
                <a:cubicBezTo>
                  <a:pt x="121905" y="2154998"/>
                  <a:pt x="103565" y="2165592"/>
                  <a:pt x="108536" y="2144085"/>
                </a:cubicBezTo>
                <a:cubicBezTo>
                  <a:pt x="117898" y="2128897"/>
                  <a:pt x="113450" y="2120189"/>
                  <a:pt x="120996" y="2101383"/>
                </a:cubicBezTo>
                <a:cubicBezTo>
                  <a:pt x="113567" y="2092860"/>
                  <a:pt x="119580" y="2086506"/>
                  <a:pt x="122262" y="2079956"/>
                </a:cubicBezTo>
                <a:lnTo>
                  <a:pt x="122705" y="2076836"/>
                </a:lnTo>
                <a:lnTo>
                  <a:pt x="120431" y="2062205"/>
                </a:lnTo>
                <a:cubicBezTo>
                  <a:pt x="124896" y="2059982"/>
                  <a:pt x="118406" y="2051541"/>
                  <a:pt x="117092" y="2047621"/>
                </a:cubicBezTo>
                <a:cubicBezTo>
                  <a:pt x="120027" y="2047669"/>
                  <a:pt x="121324" y="2039112"/>
                  <a:pt x="118859" y="2035989"/>
                </a:cubicBezTo>
                <a:cubicBezTo>
                  <a:pt x="107554" y="1971545"/>
                  <a:pt x="135428" y="2008454"/>
                  <a:pt x="118500" y="1969476"/>
                </a:cubicBezTo>
                <a:cubicBezTo>
                  <a:pt x="114745" y="1943615"/>
                  <a:pt x="148559" y="1944656"/>
                  <a:pt x="131680" y="1917869"/>
                </a:cubicBezTo>
                <a:cubicBezTo>
                  <a:pt x="130819" y="1886102"/>
                  <a:pt x="142687" y="1866056"/>
                  <a:pt x="132882" y="1836507"/>
                </a:cubicBezTo>
                <a:cubicBezTo>
                  <a:pt x="132131" y="1806766"/>
                  <a:pt x="136526" y="1781182"/>
                  <a:pt x="131877" y="1755879"/>
                </a:cubicBezTo>
                <a:cubicBezTo>
                  <a:pt x="135648" y="1745788"/>
                  <a:pt x="136972" y="1736202"/>
                  <a:pt x="130448" y="1726651"/>
                </a:cubicBezTo>
                <a:cubicBezTo>
                  <a:pt x="131521" y="1698957"/>
                  <a:pt x="140123" y="1692528"/>
                  <a:pt x="132596" y="1674709"/>
                </a:cubicBezTo>
                <a:cubicBezTo>
                  <a:pt x="137178" y="1669668"/>
                  <a:pt x="139622" y="1666183"/>
                  <a:pt x="140684" y="1663502"/>
                </a:cubicBezTo>
                <a:cubicBezTo>
                  <a:pt x="143868" y="1655460"/>
                  <a:pt x="134606" y="1654644"/>
                  <a:pt x="133266" y="1640672"/>
                </a:cubicBezTo>
                <a:cubicBezTo>
                  <a:pt x="130503" y="1625689"/>
                  <a:pt x="122671" y="1650492"/>
                  <a:pt x="122351" y="1636309"/>
                </a:cubicBezTo>
                <a:cubicBezTo>
                  <a:pt x="127504" y="1622116"/>
                  <a:pt x="113671" y="1619938"/>
                  <a:pt x="119842" y="1605349"/>
                </a:cubicBezTo>
                <a:cubicBezTo>
                  <a:pt x="130060" y="1611345"/>
                  <a:pt x="119283" y="1573894"/>
                  <a:pt x="128418" y="1574712"/>
                </a:cubicBezTo>
                <a:cubicBezTo>
                  <a:pt x="116056" y="1558635"/>
                  <a:pt x="132372" y="1555273"/>
                  <a:pt x="129203" y="1536647"/>
                </a:cubicBezTo>
                <a:cubicBezTo>
                  <a:pt x="124681" y="1527242"/>
                  <a:pt x="124122" y="1521025"/>
                  <a:pt x="129792" y="1513896"/>
                </a:cubicBezTo>
                <a:cubicBezTo>
                  <a:pt x="107681" y="1470305"/>
                  <a:pt x="129817" y="1490329"/>
                  <a:pt x="122312" y="1452296"/>
                </a:cubicBezTo>
                <a:cubicBezTo>
                  <a:pt x="114097" y="1419160"/>
                  <a:pt x="109473" y="1382582"/>
                  <a:pt x="87787" y="1347657"/>
                </a:cubicBezTo>
                <a:cubicBezTo>
                  <a:pt x="81503" y="1340763"/>
                  <a:pt x="79662" y="1326684"/>
                  <a:pt x="83676" y="1316214"/>
                </a:cubicBezTo>
                <a:cubicBezTo>
                  <a:pt x="84367" y="1314411"/>
                  <a:pt x="85208" y="1312787"/>
                  <a:pt x="86175" y="1311390"/>
                </a:cubicBezTo>
                <a:cubicBezTo>
                  <a:pt x="70681" y="1290091"/>
                  <a:pt x="79090" y="1279232"/>
                  <a:pt x="68414" y="1268952"/>
                </a:cubicBezTo>
                <a:cubicBezTo>
                  <a:pt x="64882" y="1237645"/>
                  <a:pt x="76303" y="1214150"/>
                  <a:pt x="66960" y="1204622"/>
                </a:cubicBezTo>
                <a:cubicBezTo>
                  <a:pt x="68012" y="1188944"/>
                  <a:pt x="79810" y="1168727"/>
                  <a:pt x="69797" y="1155703"/>
                </a:cubicBezTo>
                <a:cubicBezTo>
                  <a:pt x="78315" y="1155066"/>
                  <a:pt x="63849" y="1136907"/>
                  <a:pt x="69688" y="1128440"/>
                </a:cubicBezTo>
                <a:cubicBezTo>
                  <a:pt x="74740" y="1122556"/>
                  <a:pt x="71529" y="1115674"/>
                  <a:pt x="71494" y="1108417"/>
                </a:cubicBezTo>
                <a:cubicBezTo>
                  <a:pt x="75656" y="1099737"/>
                  <a:pt x="70388" y="1067483"/>
                  <a:pt x="65950" y="1058433"/>
                </a:cubicBezTo>
                <a:cubicBezTo>
                  <a:pt x="50118" y="1035713"/>
                  <a:pt x="64594" y="994640"/>
                  <a:pt x="52521" y="975987"/>
                </a:cubicBezTo>
                <a:cubicBezTo>
                  <a:pt x="50914" y="969800"/>
                  <a:pt x="50418" y="963971"/>
                  <a:pt x="50615" y="958395"/>
                </a:cubicBezTo>
                <a:lnTo>
                  <a:pt x="52757" y="943118"/>
                </a:lnTo>
                <a:lnTo>
                  <a:pt x="56549" y="939439"/>
                </a:lnTo>
                <a:cubicBezTo>
                  <a:pt x="56401" y="936206"/>
                  <a:pt x="56255" y="932972"/>
                  <a:pt x="56107" y="929739"/>
                </a:cubicBezTo>
                <a:lnTo>
                  <a:pt x="56780" y="927127"/>
                </a:lnTo>
                <a:cubicBezTo>
                  <a:pt x="58082" y="922138"/>
                  <a:pt x="59244" y="917190"/>
                  <a:pt x="59846" y="912177"/>
                </a:cubicBezTo>
                <a:cubicBezTo>
                  <a:pt x="41559" y="915106"/>
                  <a:pt x="61959" y="870019"/>
                  <a:pt x="46764" y="881067"/>
                </a:cubicBezTo>
                <a:cubicBezTo>
                  <a:pt x="46894" y="854032"/>
                  <a:pt x="35518" y="846928"/>
                  <a:pt x="49935" y="817416"/>
                </a:cubicBezTo>
                <a:cubicBezTo>
                  <a:pt x="37190" y="772732"/>
                  <a:pt x="51975" y="740070"/>
                  <a:pt x="31206" y="702815"/>
                </a:cubicBezTo>
                <a:cubicBezTo>
                  <a:pt x="39530" y="708645"/>
                  <a:pt x="37598" y="685431"/>
                  <a:pt x="33943" y="672401"/>
                </a:cubicBezTo>
                <a:cubicBezTo>
                  <a:pt x="66681" y="693593"/>
                  <a:pt x="6096" y="618072"/>
                  <a:pt x="29392" y="612154"/>
                </a:cubicBezTo>
                <a:cubicBezTo>
                  <a:pt x="8255" y="607196"/>
                  <a:pt x="27963" y="545243"/>
                  <a:pt x="5970" y="516197"/>
                </a:cubicBezTo>
                <a:cubicBezTo>
                  <a:pt x="4766" y="496236"/>
                  <a:pt x="3235" y="464307"/>
                  <a:pt x="0" y="446558"/>
                </a:cubicBezTo>
                <a:lnTo>
                  <a:pt x="3892" y="402046"/>
                </a:lnTo>
                <a:cubicBezTo>
                  <a:pt x="8570" y="377878"/>
                  <a:pt x="6389" y="373884"/>
                  <a:pt x="12474" y="322733"/>
                </a:cubicBezTo>
                <a:cubicBezTo>
                  <a:pt x="12216" y="257376"/>
                  <a:pt x="25563" y="267420"/>
                  <a:pt x="21680" y="204587"/>
                </a:cubicBezTo>
                <a:cubicBezTo>
                  <a:pt x="27666" y="201120"/>
                  <a:pt x="29305" y="133016"/>
                  <a:pt x="33179" y="127724"/>
                </a:cubicBezTo>
                <a:lnTo>
                  <a:pt x="41973" y="110945"/>
                </a:lnTo>
                <a:lnTo>
                  <a:pt x="40746" y="108356"/>
                </a:lnTo>
                <a:cubicBezTo>
                  <a:pt x="38939" y="97517"/>
                  <a:pt x="40742" y="91347"/>
                  <a:pt x="44132" y="87265"/>
                </a:cubicBezTo>
                <a:lnTo>
                  <a:pt x="49473" y="83713"/>
                </a:lnTo>
                <a:lnTo>
                  <a:pt x="53238" y="69573"/>
                </a:lnTo>
                <a:lnTo>
                  <a:pt x="64534" y="42623"/>
                </a:lnTo>
                <a:lnTo>
                  <a:pt x="63008" y="36737"/>
                </a:lnTo>
                <a:close/>
              </a:path>
            </a:pathLst>
          </a:cu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xmlns="" id="{A4D1046F-93C1-41FD-8036-0F0D83BB38D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0100" r="-3" b="13240"/>
          <a:stretch/>
        </p:blipFill>
        <p:spPr>
          <a:xfrm>
            <a:off x="7047822" y="3428999"/>
            <a:ext cx="5144178" cy="3429001"/>
          </a:xfrm>
          <a:custGeom>
            <a:avLst/>
            <a:gdLst/>
            <a:ahLst/>
            <a:cxnLst/>
            <a:rect l="l" t="t" r="r" b="b"/>
            <a:pathLst>
              <a:path w="5144178" h="3429001">
                <a:moveTo>
                  <a:pt x="5248" y="0"/>
                </a:moveTo>
                <a:lnTo>
                  <a:pt x="5144178" y="0"/>
                </a:lnTo>
                <a:lnTo>
                  <a:pt x="5144178" y="3429001"/>
                </a:lnTo>
                <a:lnTo>
                  <a:pt x="429241" y="3429001"/>
                </a:lnTo>
                <a:cubicBezTo>
                  <a:pt x="428992" y="3419887"/>
                  <a:pt x="428744" y="3410773"/>
                  <a:pt x="428494" y="3401659"/>
                </a:cubicBezTo>
                <a:cubicBezTo>
                  <a:pt x="429406" y="3391510"/>
                  <a:pt x="431679" y="3383098"/>
                  <a:pt x="435734" y="3378121"/>
                </a:cubicBezTo>
                <a:cubicBezTo>
                  <a:pt x="436991" y="3361326"/>
                  <a:pt x="427053" y="3345262"/>
                  <a:pt x="445861" y="3331866"/>
                </a:cubicBezTo>
                <a:cubicBezTo>
                  <a:pt x="467915" y="3312526"/>
                  <a:pt x="420717" y="3269875"/>
                  <a:pt x="450667" y="3268767"/>
                </a:cubicBezTo>
                <a:cubicBezTo>
                  <a:pt x="418085" y="3238190"/>
                  <a:pt x="438274" y="3223695"/>
                  <a:pt x="444940" y="3187464"/>
                </a:cubicBezTo>
                <a:cubicBezTo>
                  <a:pt x="457718" y="3161471"/>
                  <a:pt x="427295" y="3075829"/>
                  <a:pt x="420880" y="3003224"/>
                </a:cubicBezTo>
                <a:cubicBezTo>
                  <a:pt x="410416" y="2961314"/>
                  <a:pt x="398246" y="2982449"/>
                  <a:pt x="397965" y="2932483"/>
                </a:cubicBezTo>
                <a:cubicBezTo>
                  <a:pt x="401612" y="2929293"/>
                  <a:pt x="384023" y="2884236"/>
                  <a:pt x="379552" y="2861410"/>
                </a:cubicBezTo>
                <a:cubicBezTo>
                  <a:pt x="375080" y="2838584"/>
                  <a:pt x="391830" y="2811754"/>
                  <a:pt x="371133" y="2795530"/>
                </a:cubicBezTo>
                <a:cubicBezTo>
                  <a:pt x="301844" y="2713757"/>
                  <a:pt x="345652" y="2657154"/>
                  <a:pt x="323187" y="2580110"/>
                </a:cubicBezTo>
                <a:cubicBezTo>
                  <a:pt x="306519" y="2502814"/>
                  <a:pt x="320305" y="2543491"/>
                  <a:pt x="312797" y="2504294"/>
                </a:cubicBezTo>
                <a:lnTo>
                  <a:pt x="315266" y="2447810"/>
                </a:lnTo>
                <a:lnTo>
                  <a:pt x="327943" y="2406477"/>
                </a:lnTo>
                <a:cubicBezTo>
                  <a:pt x="336752" y="2372041"/>
                  <a:pt x="329139" y="2360511"/>
                  <a:pt x="325453" y="2348977"/>
                </a:cubicBezTo>
                <a:cubicBezTo>
                  <a:pt x="325453" y="2348863"/>
                  <a:pt x="325452" y="2348749"/>
                  <a:pt x="325452" y="2348635"/>
                </a:cubicBezTo>
                <a:lnTo>
                  <a:pt x="332343" y="2338523"/>
                </a:lnTo>
                <a:cubicBezTo>
                  <a:pt x="338694" y="2329606"/>
                  <a:pt x="342749" y="2321075"/>
                  <a:pt x="335894" y="2309406"/>
                </a:cubicBezTo>
                <a:lnTo>
                  <a:pt x="335338" y="2308744"/>
                </a:lnTo>
                <a:lnTo>
                  <a:pt x="346504" y="2291451"/>
                </a:lnTo>
                <a:cubicBezTo>
                  <a:pt x="334713" y="2273286"/>
                  <a:pt x="336169" y="2261530"/>
                  <a:pt x="346212" y="2246479"/>
                </a:cubicBezTo>
                <a:cubicBezTo>
                  <a:pt x="348097" y="2237953"/>
                  <a:pt x="347346" y="2230388"/>
                  <a:pt x="345583" y="2223491"/>
                </a:cubicBezTo>
                <a:lnTo>
                  <a:pt x="343060" y="2216357"/>
                </a:lnTo>
                <a:lnTo>
                  <a:pt x="353168" y="2174541"/>
                </a:lnTo>
                <a:cubicBezTo>
                  <a:pt x="352741" y="2164594"/>
                  <a:pt x="352315" y="2154646"/>
                  <a:pt x="351888" y="2144699"/>
                </a:cubicBezTo>
                <a:lnTo>
                  <a:pt x="342493" y="2149725"/>
                </a:lnTo>
                <a:lnTo>
                  <a:pt x="338392" y="2151536"/>
                </a:lnTo>
                <a:lnTo>
                  <a:pt x="337982" y="2151019"/>
                </a:lnTo>
                <a:lnTo>
                  <a:pt x="338449" y="2149486"/>
                </a:lnTo>
                <a:lnTo>
                  <a:pt x="338600" y="2134712"/>
                </a:lnTo>
                <a:cubicBezTo>
                  <a:pt x="338425" y="2120490"/>
                  <a:pt x="336235" y="2078941"/>
                  <a:pt x="337398" y="2064154"/>
                </a:cubicBezTo>
                <a:lnTo>
                  <a:pt x="345585" y="2045992"/>
                </a:lnTo>
                <a:cubicBezTo>
                  <a:pt x="350276" y="2032063"/>
                  <a:pt x="344152" y="2014047"/>
                  <a:pt x="346822" y="2001765"/>
                </a:cubicBezTo>
                <a:lnTo>
                  <a:pt x="342883" y="1961707"/>
                </a:lnTo>
                <a:lnTo>
                  <a:pt x="347470" y="1900236"/>
                </a:lnTo>
                <a:cubicBezTo>
                  <a:pt x="364289" y="1870214"/>
                  <a:pt x="369986" y="1840554"/>
                  <a:pt x="379121" y="1812831"/>
                </a:cubicBezTo>
                <a:cubicBezTo>
                  <a:pt x="389911" y="1770577"/>
                  <a:pt x="354039" y="1794440"/>
                  <a:pt x="388831" y="1744809"/>
                </a:cubicBezTo>
                <a:cubicBezTo>
                  <a:pt x="379105" y="1737519"/>
                  <a:pt x="379758" y="1730671"/>
                  <a:pt x="386854" y="1719984"/>
                </a:cubicBezTo>
                <a:cubicBezTo>
                  <a:pt x="383430" y="1703465"/>
                  <a:pt x="370916" y="1663756"/>
                  <a:pt x="368290" y="1645695"/>
                </a:cubicBezTo>
                <a:cubicBezTo>
                  <a:pt x="357400" y="1630293"/>
                  <a:pt x="380274" y="1626679"/>
                  <a:pt x="371094" y="1611618"/>
                </a:cubicBezTo>
                <a:cubicBezTo>
                  <a:pt x="371002" y="1596082"/>
                  <a:pt x="385095" y="1622507"/>
                  <a:pt x="389023" y="1605878"/>
                </a:cubicBezTo>
                <a:cubicBezTo>
                  <a:pt x="390632" y="1590479"/>
                  <a:pt x="405974" y="1588764"/>
                  <a:pt x="400334" y="1580252"/>
                </a:cubicBezTo>
                <a:cubicBezTo>
                  <a:pt x="398453" y="1577416"/>
                  <a:pt x="394242" y="1573824"/>
                  <a:pt x="386415" y="1568719"/>
                </a:cubicBezTo>
                <a:cubicBezTo>
                  <a:pt x="398127" y="1548565"/>
                  <a:pt x="383562" y="1542300"/>
                  <a:pt x="380563" y="1512113"/>
                </a:cubicBezTo>
                <a:cubicBezTo>
                  <a:pt x="390974" y="1501090"/>
                  <a:pt x="388354" y="1490725"/>
                  <a:pt x="381649" y="1480027"/>
                </a:cubicBezTo>
                <a:cubicBezTo>
                  <a:pt x="388255" y="1451946"/>
                  <a:pt x="379830" y="1424362"/>
                  <a:pt x="379771" y="1391776"/>
                </a:cubicBezTo>
                <a:cubicBezTo>
                  <a:pt x="394749" y="1358592"/>
                  <a:pt x="374165" y="1337728"/>
                  <a:pt x="374196" y="1302917"/>
                </a:cubicBezTo>
                <a:cubicBezTo>
                  <a:pt x="368854" y="1266771"/>
                  <a:pt x="352704" y="1198328"/>
                  <a:pt x="347716" y="1174898"/>
                </a:cubicBezTo>
                <a:cubicBezTo>
                  <a:pt x="351670" y="1171265"/>
                  <a:pt x="349141" y="1162023"/>
                  <a:pt x="344270" y="1162336"/>
                </a:cubicBezTo>
                <a:cubicBezTo>
                  <a:pt x="346277" y="1157934"/>
                  <a:pt x="356682" y="1148125"/>
                  <a:pt x="349170" y="1146091"/>
                </a:cubicBezTo>
                <a:lnTo>
                  <a:pt x="352303" y="1129892"/>
                </a:lnTo>
                <a:lnTo>
                  <a:pt x="351430" y="1126519"/>
                </a:lnTo>
                <a:cubicBezTo>
                  <a:pt x="346690" y="1119595"/>
                  <a:pt x="336427" y="1113182"/>
                  <a:pt x="348385" y="1103202"/>
                </a:cubicBezTo>
                <a:cubicBezTo>
                  <a:pt x="335029" y="1083311"/>
                  <a:pt x="342034" y="1073392"/>
                  <a:pt x="325821" y="1057618"/>
                </a:cubicBezTo>
                <a:cubicBezTo>
                  <a:pt x="316621" y="1034543"/>
                  <a:pt x="347537" y="1044496"/>
                  <a:pt x="328942" y="1014396"/>
                </a:cubicBezTo>
                <a:cubicBezTo>
                  <a:pt x="331627" y="996980"/>
                  <a:pt x="330231" y="978927"/>
                  <a:pt x="324892" y="961978"/>
                </a:cubicBezTo>
                <a:cubicBezTo>
                  <a:pt x="319089" y="962869"/>
                  <a:pt x="323554" y="952695"/>
                  <a:pt x="323705" y="948954"/>
                </a:cubicBezTo>
                <a:cubicBezTo>
                  <a:pt x="320405" y="950689"/>
                  <a:pt x="316028" y="944932"/>
                  <a:pt x="317752" y="941130"/>
                </a:cubicBezTo>
                <a:cubicBezTo>
                  <a:pt x="307649" y="926090"/>
                  <a:pt x="277038" y="882649"/>
                  <a:pt x="263090" y="858717"/>
                </a:cubicBezTo>
                <a:cubicBezTo>
                  <a:pt x="253262" y="834060"/>
                  <a:pt x="233030" y="825680"/>
                  <a:pt x="234063" y="797535"/>
                </a:cubicBezTo>
                <a:cubicBezTo>
                  <a:pt x="224798" y="774484"/>
                  <a:pt x="211129" y="757569"/>
                  <a:pt x="207780" y="735637"/>
                </a:cubicBezTo>
                <a:cubicBezTo>
                  <a:pt x="200086" y="730144"/>
                  <a:pt x="195328" y="723621"/>
                  <a:pt x="199455" y="712583"/>
                </a:cubicBezTo>
                <a:cubicBezTo>
                  <a:pt x="188825" y="692142"/>
                  <a:pt x="176915" y="692229"/>
                  <a:pt x="179363" y="674324"/>
                </a:cubicBezTo>
                <a:cubicBezTo>
                  <a:pt x="151790" y="669588"/>
                  <a:pt x="171348" y="664028"/>
                  <a:pt x="167031" y="648825"/>
                </a:cubicBezTo>
                <a:cubicBezTo>
                  <a:pt x="165058" y="635832"/>
                  <a:pt x="182344" y="650164"/>
                  <a:pt x="177885" y="639193"/>
                </a:cubicBezTo>
                <a:cubicBezTo>
                  <a:pt x="167233" y="631381"/>
                  <a:pt x="182128" y="621721"/>
                  <a:pt x="170193" y="614197"/>
                </a:cubicBezTo>
                <a:cubicBezTo>
                  <a:pt x="160681" y="624667"/>
                  <a:pt x="160125" y="589951"/>
                  <a:pt x="150078" y="595857"/>
                </a:cubicBezTo>
                <a:cubicBezTo>
                  <a:pt x="158584" y="576480"/>
                  <a:pt x="139000" y="583361"/>
                  <a:pt x="136246" y="567366"/>
                </a:cubicBezTo>
                <a:cubicBezTo>
                  <a:pt x="138159" y="557596"/>
                  <a:pt x="136677" y="552544"/>
                  <a:pt x="127843" y="550402"/>
                </a:cubicBezTo>
                <a:cubicBezTo>
                  <a:pt x="138013" y="504459"/>
                  <a:pt x="119800" y="532495"/>
                  <a:pt x="115350" y="499229"/>
                </a:cubicBezTo>
                <a:cubicBezTo>
                  <a:pt x="113368" y="469276"/>
                  <a:pt x="106154" y="438783"/>
                  <a:pt x="118788" y="399677"/>
                </a:cubicBezTo>
                <a:cubicBezTo>
                  <a:pt x="123548" y="390799"/>
                  <a:pt x="120841" y="379028"/>
                  <a:pt x="112744" y="373386"/>
                </a:cubicBezTo>
                <a:cubicBezTo>
                  <a:pt x="111350" y="372416"/>
                  <a:pt x="109845" y="371666"/>
                  <a:pt x="108278" y="371164"/>
                </a:cubicBezTo>
                <a:cubicBezTo>
                  <a:pt x="105102" y="355408"/>
                  <a:pt x="99426" y="300162"/>
                  <a:pt x="93688" y="278850"/>
                </a:cubicBezTo>
                <a:cubicBezTo>
                  <a:pt x="87166" y="267537"/>
                  <a:pt x="66957" y="258985"/>
                  <a:pt x="73845" y="243290"/>
                </a:cubicBezTo>
                <a:cubicBezTo>
                  <a:pt x="63998" y="247733"/>
                  <a:pt x="74173" y="225554"/>
                  <a:pt x="64695" y="222491"/>
                </a:cubicBezTo>
                <a:cubicBezTo>
                  <a:pt x="56983" y="220939"/>
                  <a:pt x="58274" y="213849"/>
                  <a:pt x="55847" y="208309"/>
                </a:cubicBezTo>
                <a:cubicBezTo>
                  <a:pt x="48190" y="204115"/>
                  <a:pt x="43175" y="176538"/>
                  <a:pt x="45112" y="167089"/>
                </a:cubicBezTo>
                <a:cubicBezTo>
                  <a:pt x="55281" y="140651"/>
                  <a:pt x="24950" y="117791"/>
                  <a:pt x="32253" y="96620"/>
                </a:cubicBezTo>
                <a:cubicBezTo>
                  <a:pt x="31966" y="90985"/>
                  <a:pt x="30545" y="86265"/>
                  <a:pt x="28426" y="82140"/>
                </a:cubicBezTo>
                <a:lnTo>
                  <a:pt x="20810" y="71761"/>
                </a:lnTo>
                <a:lnTo>
                  <a:pt x="15272" y="71157"/>
                </a:lnTo>
                <a:lnTo>
                  <a:pt x="12472" y="63523"/>
                </a:lnTo>
                <a:lnTo>
                  <a:pt x="10824" y="61925"/>
                </a:lnTo>
                <a:cubicBezTo>
                  <a:pt x="7654" y="58884"/>
                  <a:pt x="4659" y="55793"/>
                  <a:pt x="2274" y="52329"/>
                </a:cubicBezTo>
                <a:cubicBezTo>
                  <a:pt x="23939" y="43979"/>
                  <a:pt x="-14451" y="21492"/>
                  <a:pt x="6482" y="21103"/>
                </a:cubicBezTo>
                <a:cubicBezTo>
                  <a:pt x="1811" y="10861"/>
                  <a:pt x="5069" y="6991"/>
                  <a:pt x="6204" y="3919"/>
                </a:cubicBezTo>
                <a:close/>
              </a:path>
            </a:pathLst>
          </a:custGeom>
        </p:spPr>
      </p:pic>
      <p:pic>
        <p:nvPicPr>
          <p:cNvPr id="8" name="Picture 7" descr="logosbeneficaireserasmusleft_en"/>
          <p:cNvPicPr/>
          <p:nvPr/>
        </p:nvPicPr>
        <p:blipFill>
          <a:blip r:embed="rId4" cstate="print"/>
          <a:srcRect l="26543" r="2606"/>
          <a:stretch>
            <a:fillRect/>
          </a:stretch>
        </p:blipFill>
        <p:spPr bwMode="auto">
          <a:xfrm>
            <a:off x="0" y="0"/>
            <a:ext cx="2640330" cy="824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35168524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1" name="Rectangle 70">
            <a:extLst>
              <a:ext uri="{FF2B5EF4-FFF2-40B4-BE49-F238E27FC236}">
                <a16:creationId xmlns:a16="http://schemas.microsoft.com/office/drawing/2014/main" xmlns="" id="{23E547B5-89CF-4EC0-96DE-25771AED0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Rectangle 72">
            <a:extLst>
              <a:ext uri="{FF2B5EF4-FFF2-40B4-BE49-F238E27FC236}">
                <a16:creationId xmlns:a16="http://schemas.microsoft.com/office/drawing/2014/main" xmlns="" id="{B3437C99-FC8E-4311-B48A-F0C4C329B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85F771-C09B-4766-A3FE-A37AA5F419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4476464" cy="121602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ro-RO" sz="1800"/>
              <a:t>Questionnaire on the nutrition of the age group 10/19 years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77EB4D9-5EEA-4763-BCF2-43C10C866C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163685"/>
            <a:ext cx="3875963" cy="4107020"/>
          </a:xfrm>
        </p:spPr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US"/>
              <a:t>1. Is there any connection   for you between  eating healthily and eating deliciously ?</a:t>
            </a:r>
            <a:endParaRPr lang="ro-RO"/>
          </a:p>
          <a:p>
            <a:pPr>
              <a:lnSpc>
                <a:spcPct val="90000"/>
              </a:lnSpc>
            </a:pPr>
            <a:r>
              <a:rPr lang="en-US"/>
              <a:t>2.Tell US 5 words which could describe your   habits related to food</a:t>
            </a:r>
            <a:r>
              <a:rPr lang="ro-RO"/>
              <a:t>?</a:t>
            </a:r>
          </a:p>
          <a:p>
            <a:pPr>
              <a:lnSpc>
                <a:spcPct val="90000"/>
              </a:lnSpc>
            </a:pPr>
            <a:r>
              <a:rPr lang="en-US"/>
              <a:t>3.Summarize in a few sentences the types of food you eat/ consume daily</a:t>
            </a:r>
            <a:r>
              <a:rPr lang="ro-RO"/>
              <a:t>?</a:t>
            </a:r>
          </a:p>
          <a:p>
            <a:pPr>
              <a:lnSpc>
                <a:spcPct val="90000"/>
              </a:lnSpc>
            </a:pPr>
            <a:r>
              <a:rPr lang="en-US"/>
              <a:t>4.Are there any differences between the meals during the week and those during the weekend?</a:t>
            </a:r>
            <a:endParaRPr lang="ro-RO"/>
          </a:p>
        </p:txBody>
      </p:sp>
      <p:pic>
        <p:nvPicPr>
          <p:cNvPr id="3074" name="Picture 2" descr="Chestionar pentru evaluarea serviciilor oferite de primărie | Stiri Utile">
            <a:extLst>
              <a:ext uri="{FF2B5EF4-FFF2-40B4-BE49-F238E27FC236}">
                <a16:creationId xmlns:a16="http://schemas.microsoft.com/office/drawing/2014/main" xmlns="" id="{40123169-D73C-445D-9F52-A005393482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621" r="19600" b="-1"/>
          <a:stretch/>
        </p:blipFill>
        <p:spPr bwMode="auto"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503609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xmlns="" id="{23E547B5-89CF-4EC0-96DE-25771AED0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xmlns="" id="{B3437C99-FC8E-4311-B48A-F0C4C329B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BA8522A-F6EF-49DF-B9A0-DCFFDD5246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0843" y="647114"/>
            <a:ext cx="4335999" cy="5623591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sz="2400" dirty="0"/>
              <a:t>5.What criterion do you follow when buying groceries from the supermarket?</a:t>
            </a:r>
            <a:endParaRPr lang="ro-RO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6.How big is the difference between the food you eat when you are happy, sad or angry?</a:t>
            </a:r>
            <a:endParaRPr lang="ro-RO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7.What is your parents' opinion on the kind of food you prefer to consume?</a:t>
            </a:r>
            <a:endParaRPr lang="ro-RO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8.How often do you eat fruit and vegetables? What about fast food?</a:t>
            </a:r>
            <a:endParaRPr lang="ro-RO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9.What are your habits when you have your meal?</a:t>
            </a:r>
            <a:endParaRPr lang="ro-RO" sz="2400" dirty="0"/>
          </a:p>
          <a:p>
            <a:pPr>
              <a:lnSpc>
                <a:spcPct val="90000"/>
              </a:lnSpc>
            </a:pPr>
            <a:r>
              <a:rPr lang="en-US" sz="2400" dirty="0"/>
              <a:t>10.Do you think that your body reflects the food you eat?</a:t>
            </a:r>
            <a:endParaRPr lang="ro-RO" sz="2400" dirty="0"/>
          </a:p>
          <a:p>
            <a:pPr>
              <a:lnSpc>
                <a:spcPct val="90000"/>
              </a:lnSpc>
            </a:pPr>
            <a:endParaRPr lang="ro-RO" sz="2400" dirty="0"/>
          </a:p>
        </p:txBody>
      </p:sp>
      <p:pic>
        <p:nvPicPr>
          <p:cNvPr id="8" name="Picture 7" descr="Bubble sheet test paper and pencil">
            <a:extLst>
              <a:ext uri="{FF2B5EF4-FFF2-40B4-BE49-F238E27FC236}">
                <a16:creationId xmlns:a16="http://schemas.microsoft.com/office/drawing/2014/main" xmlns="" id="{C599FD0E-03A6-4DEA-A2F4-EA25E4548FA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/>
          <a:srcRect l="34325" r="1" b="1"/>
          <a:stretch/>
        </p:blipFill>
        <p:spPr>
          <a:xfrm>
            <a:off x="5251840" y="-28125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20181262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5" name="Rectangle 79">
            <a:extLst>
              <a:ext uri="{FF2B5EF4-FFF2-40B4-BE49-F238E27FC236}">
                <a16:creationId xmlns:a16="http://schemas.microsoft.com/office/drawing/2014/main" xmlns="" id="{9CBA58E7-9A9C-4C81-A025-88F5595B1AA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Freeform: Shape 81">
            <a:extLst>
              <a:ext uri="{FF2B5EF4-FFF2-40B4-BE49-F238E27FC236}">
                <a16:creationId xmlns:a16="http://schemas.microsoft.com/office/drawing/2014/main" xmlns="" id="{BAD1FD00-072F-41B1-A5C3-D9E51FFF2F0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1" y="0"/>
            <a:ext cx="10768629" cy="1978172"/>
          </a:xfrm>
          <a:custGeom>
            <a:avLst/>
            <a:gdLst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712447 w 10768629"/>
              <a:gd name="connsiteY167" fmla="*/ 1933044 h 1978172"/>
              <a:gd name="connsiteX168" fmla="*/ 2560151 w 10768629"/>
              <a:gd name="connsiteY168" fmla="*/ 1963609 h 1978172"/>
              <a:gd name="connsiteX169" fmla="*/ 2367221 w 10768629"/>
              <a:gd name="connsiteY169" fmla="*/ 1971884 h 1978172"/>
              <a:gd name="connsiteX170" fmla="*/ 2272130 w 10768629"/>
              <a:gd name="connsiteY170" fmla="*/ 1961162 h 1978172"/>
              <a:gd name="connsiteX171" fmla="*/ 2189404 w 10768629"/>
              <a:gd name="connsiteY171" fmla="*/ 1978172 h 1978172"/>
              <a:gd name="connsiteX172" fmla="*/ 2077704 w 10768629"/>
              <a:gd name="connsiteY172" fmla="*/ 1965002 h 1978172"/>
              <a:gd name="connsiteX173" fmla="*/ 1967996 w 10768629"/>
              <a:gd name="connsiteY173" fmla="*/ 1953187 h 1978172"/>
              <a:gd name="connsiteX174" fmla="*/ 1855805 w 10768629"/>
              <a:gd name="connsiteY174" fmla="*/ 1926082 h 1978172"/>
              <a:gd name="connsiteX175" fmla="*/ 1790957 w 10768629"/>
              <a:gd name="connsiteY175" fmla="*/ 1919460 h 1978172"/>
              <a:gd name="connsiteX176" fmla="*/ 1613978 w 10768629"/>
              <a:gd name="connsiteY176" fmla="*/ 1891581 h 1978172"/>
              <a:gd name="connsiteX177" fmla="*/ 1436831 w 10768629"/>
              <a:gd name="connsiteY177" fmla="*/ 1856201 h 1978172"/>
              <a:gd name="connsiteX178" fmla="*/ 1332568 w 10768629"/>
              <a:gd name="connsiteY178" fmla="*/ 1793149 h 1978172"/>
              <a:gd name="connsiteX179" fmla="*/ 1186881 w 10768629"/>
              <a:gd name="connsiteY179" fmla="*/ 1768613 h 1978172"/>
              <a:gd name="connsiteX180" fmla="*/ 1162595 w 10768629"/>
              <a:gd name="connsiteY180" fmla="*/ 1758337 h 1978172"/>
              <a:gd name="connsiteX181" fmla="*/ 1128523 w 10768629"/>
              <a:gd name="connsiteY181" fmla="*/ 1763621 h 1978172"/>
              <a:gd name="connsiteX182" fmla="*/ 991903 w 10768629"/>
              <a:gd name="connsiteY182" fmla="*/ 1786741 h 1978172"/>
              <a:gd name="connsiteX183" fmla="*/ 883960 w 10768629"/>
              <a:gd name="connsiteY183" fmla="*/ 1822386 h 1978172"/>
              <a:gd name="connsiteX184" fmla="*/ 766531 w 10768629"/>
              <a:gd name="connsiteY184" fmla="*/ 1805053 h 1978172"/>
              <a:gd name="connsiteX185" fmla="*/ 669779 w 10768629"/>
              <a:gd name="connsiteY185" fmla="*/ 1800537 h 1978172"/>
              <a:gd name="connsiteX186" fmla="*/ 523898 w 10768629"/>
              <a:gd name="connsiteY186" fmla="*/ 1811085 h 1978172"/>
              <a:gd name="connsiteX187" fmla="*/ 360251 w 10768629"/>
              <a:gd name="connsiteY187" fmla="*/ 1830735 h 1978172"/>
              <a:gd name="connsiteX188" fmla="*/ 255207 w 10768629"/>
              <a:gd name="connsiteY188" fmla="*/ 1818275 h 1978172"/>
              <a:gd name="connsiteX189" fmla="*/ 101803 w 10768629"/>
              <a:gd name="connsiteY189" fmla="*/ 1870647 h 1978172"/>
              <a:gd name="connsiteX190" fmla="*/ 25397 w 10768629"/>
              <a:gd name="connsiteY190" fmla="*/ 1888443 h 1978172"/>
              <a:gd name="connsiteX191" fmla="*/ 2370 w 10768629"/>
              <a:gd name="connsiteY191" fmla="*/ 1878311 h 1978172"/>
              <a:gd name="connsiteX192" fmla="*/ 0 w 10768629"/>
              <a:gd name="connsiteY192" fmla="*/ 1878785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83891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115176 w 10768629"/>
              <a:gd name="connsiteY163" fmla="*/ 1943459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57504 w 10768629"/>
              <a:gd name="connsiteY162" fmla="*/ 1957276 h 1978172"/>
              <a:gd name="connsiteX163" fmla="*/ 3091363 w 10768629"/>
              <a:gd name="connsiteY163" fmla="*/ 1929171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719749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28929 w 10768629"/>
              <a:gd name="connsiteY162" fmla="*/ 1938226 h 1978172"/>
              <a:gd name="connsiteX163" fmla="*/ 3091363 w 10768629"/>
              <a:gd name="connsiteY163" fmla="*/ 1929171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759058 w 10768629"/>
              <a:gd name="connsiteY145" fmla="*/ 1766533 h 1978172"/>
              <a:gd name="connsiteX146" fmla="*/ 4686411 w 10768629"/>
              <a:gd name="connsiteY146" fmla="*/ 1771811 h 1978172"/>
              <a:gd name="connsiteX147" fmla="*/ 4568686 w 10768629"/>
              <a:gd name="connsiteY147" fmla="*/ 1786141 h 1978172"/>
              <a:gd name="connsiteX148" fmla="*/ 4418751 w 10768629"/>
              <a:gd name="connsiteY148" fmla="*/ 1796932 h 1978172"/>
              <a:gd name="connsiteX149" fmla="*/ 4378377 w 10768629"/>
              <a:gd name="connsiteY149" fmla="*/ 1815528 h 1978172"/>
              <a:gd name="connsiteX150" fmla="*/ 4320575 w 10768629"/>
              <a:gd name="connsiteY150" fmla="*/ 1832722 h 1978172"/>
              <a:gd name="connsiteX151" fmla="*/ 4220200 w 10768629"/>
              <a:gd name="connsiteY151" fmla="*/ 1873173 h 1978172"/>
              <a:gd name="connsiteX152" fmla="*/ 4105361 w 10768629"/>
              <a:gd name="connsiteY152" fmla="*/ 1894711 h 1978172"/>
              <a:gd name="connsiteX153" fmla="*/ 3973223 w 10768629"/>
              <a:gd name="connsiteY153" fmla="*/ 1881015 h 1978172"/>
              <a:gd name="connsiteX154" fmla="*/ 3900992 w 10768629"/>
              <a:gd name="connsiteY154" fmla="*/ 1880603 h 1978172"/>
              <a:gd name="connsiteX155" fmla="*/ 3662119 w 10768629"/>
              <a:gd name="connsiteY155" fmla="*/ 1876289 h 1978172"/>
              <a:gd name="connsiteX156" fmla="*/ 3496919 w 10768629"/>
              <a:gd name="connsiteY156" fmla="*/ 1873180 h 1978172"/>
              <a:gd name="connsiteX157" fmla="*/ 3449433 w 10768629"/>
              <a:gd name="connsiteY157" fmla="*/ 1889681 h 1978172"/>
              <a:gd name="connsiteX158" fmla="*/ 3369766 w 10768629"/>
              <a:gd name="connsiteY158" fmla="*/ 1916653 h 1978172"/>
              <a:gd name="connsiteX159" fmla="*/ 3290336 w 10768629"/>
              <a:gd name="connsiteY159" fmla="*/ 1925039 h 1978172"/>
              <a:gd name="connsiteX160" fmla="*/ 3224897 w 10768629"/>
              <a:gd name="connsiteY160" fmla="*/ 1943733 h 1978172"/>
              <a:gd name="connsiteX161" fmla="*/ 3161463 w 10768629"/>
              <a:gd name="connsiteY161" fmla="*/ 1946591 h 1978172"/>
              <a:gd name="connsiteX162" fmla="*/ 3128929 w 10768629"/>
              <a:gd name="connsiteY162" fmla="*/ 1938226 h 1978172"/>
              <a:gd name="connsiteX163" fmla="*/ 3091363 w 10768629"/>
              <a:gd name="connsiteY163" fmla="*/ 1929171 h 1978172"/>
              <a:gd name="connsiteX164" fmla="*/ 3038835 w 10768629"/>
              <a:gd name="connsiteY164" fmla="*/ 1920210 h 1978172"/>
              <a:gd name="connsiteX165" fmla="*/ 2897201 w 10768629"/>
              <a:gd name="connsiteY165" fmla="*/ 1926772 h 1978172"/>
              <a:gd name="connsiteX166" fmla="*/ 2731503 w 10768629"/>
              <a:gd name="connsiteY166" fmla="*/ 1931749 h 1978172"/>
              <a:gd name="connsiteX167" fmla="*/ 2560151 w 10768629"/>
              <a:gd name="connsiteY167" fmla="*/ 1963609 h 1978172"/>
              <a:gd name="connsiteX168" fmla="*/ 2367221 w 10768629"/>
              <a:gd name="connsiteY168" fmla="*/ 1971884 h 1978172"/>
              <a:gd name="connsiteX169" fmla="*/ 2272130 w 10768629"/>
              <a:gd name="connsiteY169" fmla="*/ 1961162 h 1978172"/>
              <a:gd name="connsiteX170" fmla="*/ 2189404 w 10768629"/>
              <a:gd name="connsiteY170" fmla="*/ 1978172 h 1978172"/>
              <a:gd name="connsiteX171" fmla="*/ 2077704 w 10768629"/>
              <a:gd name="connsiteY171" fmla="*/ 1965002 h 1978172"/>
              <a:gd name="connsiteX172" fmla="*/ 1967996 w 10768629"/>
              <a:gd name="connsiteY172" fmla="*/ 1953187 h 1978172"/>
              <a:gd name="connsiteX173" fmla="*/ 1855805 w 10768629"/>
              <a:gd name="connsiteY173" fmla="*/ 1926082 h 1978172"/>
              <a:gd name="connsiteX174" fmla="*/ 1790957 w 10768629"/>
              <a:gd name="connsiteY174" fmla="*/ 1919460 h 1978172"/>
              <a:gd name="connsiteX175" fmla="*/ 1613978 w 10768629"/>
              <a:gd name="connsiteY175" fmla="*/ 1891581 h 1978172"/>
              <a:gd name="connsiteX176" fmla="*/ 1436831 w 10768629"/>
              <a:gd name="connsiteY176" fmla="*/ 1856201 h 1978172"/>
              <a:gd name="connsiteX177" fmla="*/ 1332568 w 10768629"/>
              <a:gd name="connsiteY177" fmla="*/ 1793149 h 1978172"/>
              <a:gd name="connsiteX178" fmla="*/ 1186881 w 10768629"/>
              <a:gd name="connsiteY178" fmla="*/ 1768613 h 1978172"/>
              <a:gd name="connsiteX179" fmla="*/ 1162595 w 10768629"/>
              <a:gd name="connsiteY179" fmla="*/ 1758337 h 1978172"/>
              <a:gd name="connsiteX180" fmla="*/ 1128523 w 10768629"/>
              <a:gd name="connsiteY180" fmla="*/ 1763621 h 1978172"/>
              <a:gd name="connsiteX181" fmla="*/ 991903 w 10768629"/>
              <a:gd name="connsiteY181" fmla="*/ 1786741 h 1978172"/>
              <a:gd name="connsiteX182" fmla="*/ 883960 w 10768629"/>
              <a:gd name="connsiteY182" fmla="*/ 1822386 h 1978172"/>
              <a:gd name="connsiteX183" fmla="*/ 766531 w 10768629"/>
              <a:gd name="connsiteY183" fmla="*/ 1805053 h 1978172"/>
              <a:gd name="connsiteX184" fmla="*/ 669779 w 10768629"/>
              <a:gd name="connsiteY184" fmla="*/ 1800537 h 1978172"/>
              <a:gd name="connsiteX185" fmla="*/ 523898 w 10768629"/>
              <a:gd name="connsiteY185" fmla="*/ 1811085 h 1978172"/>
              <a:gd name="connsiteX186" fmla="*/ 360251 w 10768629"/>
              <a:gd name="connsiteY186" fmla="*/ 1830735 h 1978172"/>
              <a:gd name="connsiteX187" fmla="*/ 255207 w 10768629"/>
              <a:gd name="connsiteY187" fmla="*/ 1818275 h 1978172"/>
              <a:gd name="connsiteX188" fmla="*/ 101803 w 10768629"/>
              <a:gd name="connsiteY188" fmla="*/ 1870647 h 1978172"/>
              <a:gd name="connsiteX189" fmla="*/ 25397 w 10768629"/>
              <a:gd name="connsiteY189" fmla="*/ 1888443 h 1978172"/>
              <a:gd name="connsiteX190" fmla="*/ 2370 w 10768629"/>
              <a:gd name="connsiteY190" fmla="*/ 1878311 h 1978172"/>
              <a:gd name="connsiteX191" fmla="*/ 0 w 10768629"/>
              <a:gd name="connsiteY191" fmla="*/ 1878785 h 1978172"/>
              <a:gd name="connsiteX192" fmla="*/ 0 w 10768629"/>
              <a:gd name="connsiteY192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813657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18446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2238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440853 w 10768629"/>
              <a:gd name="connsiteY141" fmla="*/ 1657958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29437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48487 w 10768629"/>
              <a:gd name="connsiteY140" fmla="*/ 1660781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48487 w 10768629"/>
              <a:gd name="connsiteY140" fmla="*/ 1660781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96112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  <a:gd name="connsiteX0" fmla="*/ 0 w 10768629"/>
              <a:gd name="connsiteY0" fmla="*/ 0 h 1978172"/>
              <a:gd name="connsiteX1" fmla="*/ 10768629 w 10768629"/>
              <a:gd name="connsiteY1" fmla="*/ 0 h 1978172"/>
              <a:gd name="connsiteX2" fmla="*/ 10733254 w 10768629"/>
              <a:gd name="connsiteY2" fmla="*/ 31439 h 1978172"/>
              <a:gd name="connsiteX3" fmla="*/ 10727085 w 10768629"/>
              <a:gd name="connsiteY3" fmla="*/ 37910 h 1978172"/>
              <a:gd name="connsiteX4" fmla="*/ 10675953 w 10768629"/>
              <a:gd name="connsiteY4" fmla="*/ 68623 h 1978172"/>
              <a:gd name="connsiteX5" fmla="*/ 10637091 w 10768629"/>
              <a:gd name="connsiteY5" fmla="*/ 90361 h 1978172"/>
              <a:gd name="connsiteX6" fmla="*/ 10610971 w 10768629"/>
              <a:gd name="connsiteY6" fmla="*/ 110764 h 1978172"/>
              <a:gd name="connsiteX7" fmla="*/ 10532872 w 10768629"/>
              <a:gd name="connsiteY7" fmla="*/ 138028 h 1978172"/>
              <a:gd name="connsiteX8" fmla="*/ 10398558 w 10768629"/>
              <a:gd name="connsiteY8" fmla="*/ 172911 h 1978172"/>
              <a:gd name="connsiteX9" fmla="*/ 10371128 w 10768629"/>
              <a:gd name="connsiteY9" fmla="*/ 182609 h 1978172"/>
              <a:gd name="connsiteX10" fmla="*/ 10352178 w 10768629"/>
              <a:gd name="connsiteY10" fmla="*/ 199976 h 1978172"/>
              <a:gd name="connsiteX11" fmla="*/ 10351815 w 10768629"/>
              <a:gd name="connsiteY11" fmla="*/ 211879 h 1978172"/>
              <a:gd name="connsiteX12" fmla="*/ 10337471 w 10768629"/>
              <a:gd name="connsiteY12" fmla="*/ 218661 h 1978172"/>
              <a:gd name="connsiteX13" fmla="*/ 10334625 w 10768629"/>
              <a:gd name="connsiteY13" fmla="*/ 222351 h 1978172"/>
              <a:gd name="connsiteX14" fmla="*/ 10256365 w 10768629"/>
              <a:gd name="connsiteY14" fmla="*/ 235917 h 1978172"/>
              <a:gd name="connsiteX15" fmla="*/ 10201127 w 10768629"/>
              <a:gd name="connsiteY15" fmla="*/ 267448 h 1978172"/>
              <a:gd name="connsiteX16" fmla="*/ 9961218 w 10768629"/>
              <a:gd name="connsiteY16" fmla="*/ 326720 h 1978172"/>
              <a:gd name="connsiteX17" fmla="*/ 9859715 w 10768629"/>
              <a:gd name="connsiteY17" fmla="*/ 355698 h 1978172"/>
              <a:gd name="connsiteX18" fmla="*/ 9679867 w 10768629"/>
              <a:gd name="connsiteY18" fmla="*/ 399081 h 1978172"/>
              <a:gd name="connsiteX19" fmla="*/ 9490654 w 10768629"/>
              <a:gd name="connsiteY19" fmla="*/ 455225 h 1978172"/>
              <a:gd name="connsiteX20" fmla="*/ 9470837 w 10768629"/>
              <a:gd name="connsiteY20" fmla="*/ 452539 h 1978172"/>
              <a:gd name="connsiteX21" fmla="*/ 9469082 w 10768629"/>
              <a:gd name="connsiteY21" fmla="*/ 454891 h 1978172"/>
              <a:gd name="connsiteX22" fmla="*/ 9448038 w 10768629"/>
              <a:gd name="connsiteY22" fmla="*/ 459733 h 1978172"/>
              <a:gd name="connsiteX23" fmla="*/ 9396821 w 10768629"/>
              <a:gd name="connsiteY23" fmla="*/ 455795 h 1978172"/>
              <a:gd name="connsiteX24" fmla="*/ 9392197 w 10768629"/>
              <a:gd name="connsiteY24" fmla="*/ 459796 h 1978172"/>
              <a:gd name="connsiteX25" fmla="*/ 9347994 w 10768629"/>
              <a:gd name="connsiteY25" fmla="*/ 464462 h 1978172"/>
              <a:gd name="connsiteX26" fmla="*/ 9347889 w 10768629"/>
              <a:gd name="connsiteY26" fmla="*/ 466539 h 1978172"/>
              <a:gd name="connsiteX27" fmla="*/ 9337639 w 10768629"/>
              <a:gd name="connsiteY27" fmla="*/ 476654 h 1978172"/>
              <a:gd name="connsiteX28" fmla="*/ 9316893 w 10768629"/>
              <a:gd name="connsiteY28" fmla="*/ 491390 h 1978172"/>
              <a:gd name="connsiteX29" fmla="*/ 9229283 w 10768629"/>
              <a:gd name="connsiteY29" fmla="*/ 555377 h 1978172"/>
              <a:gd name="connsiteX30" fmla="*/ 9220274 w 10768629"/>
              <a:gd name="connsiteY30" fmla="*/ 557502 h 1978172"/>
              <a:gd name="connsiteX31" fmla="*/ 9220202 w 10768629"/>
              <a:gd name="connsiteY31" fmla="*/ 558001 h 1978172"/>
              <a:gd name="connsiteX32" fmla="*/ 9210908 w 10768629"/>
              <a:gd name="connsiteY32" fmla="*/ 561147 h 1978172"/>
              <a:gd name="connsiteX33" fmla="*/ 9186374 w 10768629"/>
              <a:gd name="connsiteY33" fmla="*/ 565502 h 1978172"/>
              <a:gd name="connsiteX34" fmla="*/ 9181058 w 10768629"/>
              <a:gd name="connsiteY34" fmla="*/ 569943 h 1978172"/>
              <a:gd name="connsiteX35" fmla="*/ 9179948 w 10768629"/>
              <a:gd name="connsiteY35" fmla="*/ 576062 h 1978172"/>
              <a:gd name="connsiteX36" fmla="*/ 9149110 w 10768629"/>
              <a:gd name="connsiteY36" fmla="*/ 598906 h 1978172"/>
              <a:gd name="connsiteX37" fmla="*/ 9078556 w 10768629"/>
              <a:gd name="connsiteY37" fmla="*/ 644039 h 1978172"/>
              <a:gd name="connsiteX38" fmla="*/ 8996399 w 10768629"/>
              <a:gd name="connsiteY38" fmla="*/ 690055 h 1978172"/>
              <a:gd name="connsiteX39" fmla="*/ 8803791 w 10768629"/>
              <a:gd name="connsiteY39" fmla="*/ 813860 h 1978172"/>
              <a:gd name="connsiteX40" fmla="*/ 8636202 w 10768629"/>
              <a:gd name="connsiteY40" fmla="*/ 848463 h 1978172"/>
              <a:gd name="connsiteX41" fmla="*/ 8555372 w 10768629"/>
              <a:gd name="connsiteY41" fmla="*/ 883171 h 1978172"/>
              <a:gd name="connsiteX42" fmla="*/ 8507229 w 10768629"/>
              <a:gd name="connsiteY42" fmla="*/ 901665 h 1978172"/>
              <a:gd name="connsiteX43" fmla="*/ 8428473 w 10768629"/>
              <a:gd name="connsiteY43" fmla="*/ 927985 h 1978172"/>
              <a:gd name="connsiteX44" fmla="*/ 8427914 w 10768629"/>
              <a:gd name="connsiteY44" fmla="*/ 933480 h 1978172"/>
              <a:gd name="connsiteX45" fmla="*/ 8420327 w 10768629"/>
              <a:gd name="connsiteY45" fmla="*/ 941984 h 1978172"/>
              <a:gd name="connsiteX46" fmla="*/ 8407128 w 10768629"/>
              <a:gd name="connsiteY46" fmla="*/ 961344 h 1978172"/>
              <a:gd name="connsiteX47" fmla="*/ 8380548 w 10768629"/>
              <a:gd name="connsiteY47" fmla="*/ 987916 h 1978172"/>
              <a:gd name="connsiteX48" fmla="*/ 8379462 w 10768629"/>
              <a:gd name="connsiteY48" fmla="*/ 987106 h 1978172"/>
              <a:gd name="connsiteX49" fmla="*/ 8369725 w 10768629"/>
              <a:gd name="connsiteY49" fmla="*/ 989186 h 1978172"/>
              <a:gd name="connsiteX50" fmla="*/ 8304438 w 10768629"/>
              <a:gd name="connsiteY50" fmla="*/ 996739 h 1978172"/>
              <a:gd name="connsiteX51" fmla="*/ 8280929 w 10768629"/>
              <a:gd name="connsiteY51" fmla="*/ 1023089 h 1978172"/>
              <a:gd name="connsiteX52" fmla="*/ 8275760 w 10768629"/>
              <a:gd name="connsiteY52" fmla="*/ 1027772 h 1978172"/>
              <a:gd name="connsiteX53" fmla="*/ 8275478 w 10768629"/>
              <a:gd name="connsiteY53" fmla="*/ 1027605 h 1978172"/>
              <a:gd name="connsiteX54" fmla="*/ 8269666 w 10768629"/>
              <a:gd name="connsiteY54" fmla="*/ 1032033 h 1978172"/>
              <a:gd name="connsiteX55" fmla="*/ 8203836 w 10768629"/>
              <a:gd name="connsiteY55" fmla="*/ 1037347 h 1978172"/>
              <a:gd name="connsiteX56" fmla="*/ 8122936 w 10768629"/>
              <a:gd name="connsiteY56" fmla="*/ 1063113 h 1978172"/>
              <a:gd name="connsiteX57" fmla="*/ 8043658 w 10768629"/>
              <a:gd name="connsiteY57" fmla="*/ 1092746 h 1978172"/>
              <a:gd name="connsiteX58" fmla="*/ 8015351 w 10768629"/>
              <a:gd name="connsiteY58" fmla="*/ 1105478 h 1978172"/>
              <a:gd name="connsiteX59" fmla="*/ 7963145 w 10768629"/>
              <a:gd name="connsiteY59" fmla="*/ 1119346 h 1978172"/>
              <a:gd name="connsiteX60" fmla="*/ 7938145 w 10768629"/>
              <a:gd name="connsiteY60" fmla="*/ 1120225 h 1978172"/>
              <a:gd name="connsiteX61" fmla="*/ 7937238 w 10768629"/>
              <a:gd name="connsiteY61" fmla="*/ 1121204 h 1978172"/>
              <a:gd name="connsiteX62" fmla="*/ 7934398 w 10768629"/>
              <a:gd name="connsiteY62" fmla="*/ 1118240 h 1978172"/>
              <a:gd name="connsiteX63" fmla="*/ 7918248 w 10768629"/>
              <a:gd name="connsiteY63" fmla="*/ 1124371 h 1978172"/>
              <a:gd name="connsiteX64" fmla="*/ 7914119 w 10768629"/>
              <a:gd name="connsiteY64" fmla="*/ 1127653 h 1978172"/>
              <a:gd name="connsiteX65" fmla="*/ 7907658 w 10768629"/>
              <a:gd name="connsiteY65" fmla="*/ 1130350 h 1978172"/>
              <a:gd name="connsiteX66" fmla="*/ 7907434 w 10768629"/>
              <a:gd name="connsiteY66" fmla="*/ 1130103 h 1978172"/>
              <a:gd name="connsiteX67" fmla="*/ 7901508 w 10768629"/>
              <a:gd name="connsiteY67" fmla="*/ 1133245 h 1978172"/>
              <a:gd name="connsiteX68" fmla="*/ 7873287 w 10768629"/>
              <a:gd name="connsiteY68" fmla="*/ 1152609 h 1978172"/>
              <a:gd name="connsiteX69" fmla="*/ 7834833 w 10768629"/>
              <a:gd name="connsiteY69" fmla="*/ 1153868 h 1978172"/>
              <a:gd name="connsiteX70" fmla="*/ 7828661 w 10768629"/>
              <a:gd name="connsiteY70" fmla="*/ 1139994 h 1978172"/>
              <a:gd name="connsiteX71" fmla="*/ 7823966 w 10768629"/>
              <a:gd name="connsiteY71" fmla="*/ 1143178 h 1978172"/>
              <a:gd name="connsiteX72" fmla="*/ 7815078 w 10768629"/>
              <a:gd name="connsiteY72" fmla="*/ 1151776 h 1978172"/>
              <a:gd name="connsiteX73" fmla="*/ 7812026 w 10768629"/>
              <a:gd name="connsiteY73" fmla="*/ 1151522 h 1978172"/>
              <a:gd name="connsiteX74" fmla="*/ 7782249 w 10768629"/>
              <a:gd name="connsiteY74" fmla="*/ 1160970 h 1978172"/>
              <a:gd name="connsiteX75" fmla="*/ 7773476 w 10768629"/>
              <a:gd name="connsiteY75" fmla="*/ 1157414 h 1978172"/>
              <a:gd name="connsiteX76" fmla="*/ 7769600 w 10768629"/>
              <a:gd name="connsiteY76" fmla="*/ 1157365 h 1978172"/>
              <a:gd name="connsiteX77" fmla="*/ 7752631 w 10768629"/>
              <a:gd name="connsiteY77" fmla="*/ 1172815 h 1978172"/>
              <a:gd name="connsiteX78" fmla="*/ 7743525 w 10768629"/>
              <a:gd name="connsiteY78" fmla="*/ 1179064 h 1978172"/>
              <a:gd name="connsiteX79" fmla="*/ 7685942 w 10768629"/>
              <a:gd name="connsiteY79" fmla="*/ 1233723 h 1978172"/>
              <a:gd name="connsiteX80" fmla="*/ 7586920 w 10768629"/>
              <a:gd name="connsiteY80" fmla="*/ 1261888 h 1978172"/>
              <a:gd name="connsiteX81" fmla="*/ 7486100 w 10768629"/>
              <a:gd name="connsiteY81" fmla="*/ 1292563 h 1978172"/>
              <a:gd name="connsiteX82" fmla="*/ 7407190 w 10768629"/>
              <a:gd name="connsiteY82" fmla="*/ 1314737 h 1978172"/>
              <a:gd name="connsiteX83" fmla="*/ 7240698 w 10768629"/>
              <a:gd name="connsiteY83" fmla="*/ 1438832 h 1978172"/>
              <a:gd name="connsiteX84" fmla="*/ 7197675 w 10768629"/>
              <a:gd name="connsiteY84" fmla="*/ 1447530 h 1978172"/>
              <a:gd name="connsiteX85" fmla="*/ 7164788 w 10768629"/>
              <a:gd name="connsiteY85" fmla="*/ 1480293 h 1978172"/>
              <a:gd name="connsiteX86" fmla="*/ 7147929 w 10768629"/>
              <a:gd name="connsiteY86" fmla="*/ 1477641 h 1978172"/>
              <a:gd name="connsiteX87" fmla="*/ 7144965 w 10768629"/>
              <a:gd name="connsiteY87" fmla="*/ 1476908 h 1978172"/>
              <a:gd name="connsiteX88" fmla="*/ 7134299 w 10768629"/>
              <a:gd name="connsiteY88" fmla="*/ 1479969 h 1978172"/>
              <a:gd name="connsiteX89" fmla="*/ 7129809 w 10768629"/>
              <a:gd name="connsiteY89" fmla="*/ 1473339 h 1978172"/>
              <a:gd name="connsiteX90" fmla="*/ 7112688 w 10768629"/>
              <a:gd name="connsiteY90" fmla="*/ 1472575 h 1978172"/>
              <a:gd name="connsiteX91" fmla="*/ 7093470 w 10768629"/>
              <a:gd name="connsiteY91" fmla="*/ 1480300 h 1978172"/>
              <a:gd name="connsiteX92" fmla="*/ 7025034 w 10768629"/>
              <a:gd name="connsiteY92" fmla="*/ 1506934 h 1978172"/>
              <a:gd name="connsiteX93" fmla="*/ 7014783 w 10768629"/>
              <a:gd name="connsiteY93" fmla="*/ 1515868 h 1978172"/>
              <a:gd name="connsiteX94" fmla="*/ 6979706 w 10768629"/>
              <a:gd name="connsiteY94" fmla="*/ 1523511 h 1978172"/>
              <a:gd name="connsiteX95" fmla="*/ 6977890 w 10768629"/>
              <a:gd name="connsiteY95" fmla="*/ 1525793 h 1978172"/>
              <a:gd name="connsiteX96" fmla="*/ 6944339 w 10768629"/>
              <a:gd name="connsiteY96" fmla="*/ 1536237 h 1978172"/>
              <a:gd name="connsiteX97" fmla="*/ 6886996 w 10768629"/>
              <a:gd name="connsiteY97" fmla="*/ 1563569 h 1978172"/>
              <a:gd name="connsiteX98" fmla="*/ 6874510 w 10768629"/>
              <a:gd name="connsiteY98" fmla="*/ 1558469 h 1978172"/>
              <a:gd name="connsiteX99" fmla="*/ 6871943 w 10768629"/>
              <a:gd name="connsiteY99" fmla="*/ 1554651 h 1978172"/>
              <a:gd name="connsiteX100" fmla="*/ 6856174 w 10768629"/>
              <a:gd name="connsiteY100" fmla="*/ 1562024 h 1978172"/>
              <a:gd name="connsiteX101" fmla="*/ 6842321 w 10768629"/>
              <a:gd name="connsiteY101" fmla="*/ 1560554 h 1978172"/>
              <a:gd name="connsiteX102" fmla="*/ 6832713 w 10768629"/>
              <a:gd name="connsiteY102" fmla="*/ 1569357 h 1978172"/>
              <a:gd name="connsiteX103" fmla="*/ 6816351 w 10768629"/>
              <a:gd name="connsiteY103" fmla="*/ 1571495 h 1978172"/>
              <a:gd name="connsiteX104" fmla="*/ 6795800 w 10768629"/>
              <a:gd name="connsiteY104" fmla="*/ 1572010 h 1978172"/>
              <a:gd name="connsiteX105" fmla="*/ 6777546 w 10768629"/>
              <a:gd name="connsiteY105" fmla="*/ 1568661 h 1978172"/>
              <a:gd name="connsiteX106" fmla="*/ 6751528 w 10768629"/>
              <a:gd name="connsiteY106" fmla="*/ 1574143 h 1978172"/>
              <a:gd name="connsiteX107" fmla="*/ 6691966 w 10768629"/>
              <a:gd name="connsiteY107" fmla="*/ 1582255 h 1978172"/>
              <a:gd name="connsiteX108" fmla="*/ 6646941 w 10768629"/>
              <a:gd name="connsiteY108" fmla="*/ 1588471 h 1978172"/>
              <a:gd name="connsiteX109" fmla="*/ 6568576 w 10768629"/>
              <a:gd name="connsiteY109" fmla="*/ 1606488 h 1978172"/>
              <a:gd name="connsiteX110" fmla="*/ 6554358 w 10768629"/>
              <a:gd name="connsiteY110" fmla="*/ 1621701 h 1978172"/>
              <a:gd name="connsiteX111" fmla="*/ 6516968 w 10768629"/>
              <a:gd name="connsiteY111" fmla="*/ 1617195 h 1978172"/>
              <a:gd name="connsiteX112" fmla="*/ 6506479 w 10768629"/>
              <a:gd name="connsiteY112" fmla="*/ 1602227 h 1978172"/>
              <a:gd name="connsiteX113" fmla="*/ 6458436 w 10768629"/>
              <a:gd name="connsiteY113" fmla="*/ 1607332 h 1978172"/>
              <a:gd name="connsiteX114" fmla="*/ 6414786 w 10768629"/>
              <a:gd name="connsiteY114" fmla="*/ 1628815 h 1978172"/>
              <a:gd name="connsiteX115" fmla="*/ 6357085 w 10768629"/>
              <a:gd name="connsiteY115" fmla="*/ 1640846 h 1978172"/>
              <a:gd name="connsiteX116" fmla="*/ 6322636 w 10768629"/>
              <a:gd name="connsiteY116" fmla="*/ 1648213 h 1978172"/>
              <a:gd name="connsiteX117" fmla="*/ 6226172 w 10768629"/>
              <a:gd name="connsiteY117" fmla="*/ 1654676 h 1978172"/>
              <a:gd name="connsiteX118" fmla="*/ 6221217 w 10768629"/>
              <a:gd name="connsiteY118" fmla="*/ 1654506 h 1978172"/>
              <a:gd name="connsiteX119" fmla="*/ 6204956 w 10768629"/>
              <a:gd name="connsiteY119" fmla="*/ 1664280 h 1978172"/>
              <a:gd name="connsiteX120" fmla="*/ 6204270 w 10768629"/>
              <a:gd name="connsiteY120" fmla="*/ 1666782 h 1978172"/>
              <a:gd name="connsiteX121" fmla="*/ 6143810 w 10768629"/>
              <a:gd name="connsiteY121" fmla="*/ 1661963 h 1978172"/>
              <a:gd name="connsiteX122" fmla="*/ 6136560 w 10768629"/>
              <a:gd name="connsiteY122" fmla="*/ 1665728 h 1978172"/>
              <a:gd name="connsiteX123" fmla="*/ 6096155 w 10768629"/>
              <a:gd name="connsiteY123" fmla="*/ 1656951 h 1978172"/>
              <a:gd name="connsiteX124" fmla="*/ 6075812 w 10768629"/>
              <a:gd name="connsiteY124" fmla="*/ 1655422 h 1978172"/>
              <a:gd name="connsiteX125" fmla="*/ 6039495 w 10768629"/>
              <a:gd name="connsiteY125" fmla="*/ 1649680 h 1978172"/>
              <a:gd name="connsiteX126" fmla="*/ 6036523 w 10768629"/>
              <a:gd name="connsiteY126" fmla="*/ 1652121 h 1978172"/>
              <a:gd name="connsiteX127" fmla="*/ 6029328 w 10768629"/>
              <a:gd name="connsiteY127" fmla="*/ 1649904 h 1978172"/>
              <a:gd name="connsiteX128" fmla="*/ 6024075 w 10768629"/>
              <a:gd name="connsiteY128" fmla="*/ 1652779 h 1978172"/>
              <a:gd name="connsiteX129" fmla="*/ 6018085 w 10768629"/>
              <a:gd name="connsiteY129" fmla="*/ 1652030 h 1978172"/>
              <a:gd name="connsiteX130" fmla="*/ 5955513 w 10768629"/>
              <a:gd name="connsiteY130" fmla="*/ 1663584 h 1978172"/>
              <a:gd name="connsiteX131" fmla="*/ 5941996 w 10768629"/>
              <a:gd name="connsiteY131" fmla="*/ 1661326 h 1978172"/>
              <a:gd name="connsiteX132" fmla="*/ 5931789 w 10768629"/>
              <a:gd name="connsiteY132" fmla="*/ 1669915 h 1978172"/>
              <a:gd name="connsiteX133" fmla="*/ 5888686 w 10768629"/>
              <a:gd name="connsiteY133" fmla="*/ 1672175 h 1978172"/>
              <a:gd name="connsiteX134" fmla="*/ 5873794 w 10768629"/>
              <a:gd name="connsiteY134" fmla="*/ 1665454 h 1978172"/>
              <a:gd name="connsiteX135" fmla="*/ 5860022 w 10768629"/>
              <a:gd name="connsiteY135" fmla="*/ 1660635 h 1978172"/>
              <a:gd name="connsiteX136" fmla="*/ 5858237 w 10768629"/>
              <a:gd name="connsiteY136" fmla="*/ 1660649 h 1978172"/>
              <a:gd name="connsiteX137" fmla="*/ 5840319 w 10768629"/>
              <a:gd name="connsiteY137" fmla="*/ 1660798 h 1978172"/>
              <a:gd name="connsiteX138" fmla="*/ 5806984 w 10768629"/>
              <a:gd name="connsiteY138" fmla="*/ 1661075 h 1978172"/>
              <a:gd name="connsiteX139" fmla="*/ 5742351 w 10768629"/>
              <a:gd name="connsiteY139" fmla="*/ 1667489 h 1978172"/>
              <a:gd name="connsiteX140" fmla="*/ 5596112 w 10768629"/>
              <a:gd name="connsiteY140" fmla="*/ 1636968 h 1978172"/>
              <a:gd name="connsiteX141" fmla="*/ 5388466 w 10768629"/>
              <a:gd name="connsiteY141" fmla="*/ 1653195 h 1978172"/>
              <a:gd name="connsiteX142" fmla="*/ 4945936 w 10768629"/>
              <a:gd name="connsiteY142" fmla="*/ 1713743 h 1978172"/>
              <a:gd name="connsiteX143" fmla="*/ 4851784 w 10768629"/>
              <a:gd name="connsiteY143" fmla="*/ 1726895 h 1978172"/>
              <a:gd name="connsiteX144" fmla="*/ 4789844 w 10768629"/>
              <a:gd name="connsiteY144" fmla="*/ 1730706 h 1978172"/>
              <a:gd name="connsiteX145" fmla="*/ 4686411 w 10768629"/>
              <a:gd name="connsiteY145" fmla="*/ 1771811 h 1978172"/>
              <a:gd name="connsiteX146" fmla="*/ 4568686 w 10768629"/>
              <a:gd name="connsiteY146" fmla="*/ 1786141 h 1978172"/>
              <a:gd name="connsiteX147" fmla="*/ 4418751 w 10768629"/>
              <a:gd name="connsiteY147" fmla="*/ 1796932 h 1978172"/>
              <a:gd name="connsiteX148" fmla="*/ 4378377 w 10768629"/>
              <a:gd name="connsiteY148" fmla="*/ 1815528 h 1978172"/>
              <a:gd name="connsiteX149" fmla="*/ 4320575 w 10768629"/>
              <a:gd name="connsiteY149" fmla="*/ 1832722 h 1978172"/>
              <a:gd name="connsiteX150" fmla="*/ 4220200 w 10768629"/>
              <a:gd name="connsiteY150" fmla="*/ 1873173 h 1978172"/>
              <a:gd name="connsiteX151" fmla="*/ 4105361 w 10768629"/>
              <a:gd name="connsiteY151" fmla="*/ 1894711 h 1978172"/>
              <a:gd name="connsiteX152" fmla="*/ 3973223 w 10768629"/>
              <a:gd name="connsiteY152" fmla="*/ 1881015 h 1978172"/>
              <a:gd name="connsiteX153" fmla="*/ 3900992 w 10768629"/>
              <a:gd name="connsiteY153" fmla="*/ 1880603 h 1978172"/>
              <a:gd name="connsiteX154" fmla="*/ 3662119 w 10768629"/>
              <a:gd name="connsiteY154" fmla="*/ 1876289 h 1978172"/>
              <a:gd name="connsiteX155" fmla="*/ 3496919 w 10768629"/>
              <a:gd name="connsiteY155" fmla="*/ 1873180 h 1978172"/>
              <a:gd name="connsiteX156" fmla="*/ 3449433 w 10768629"/>
              <a:gd name="connsiteY156" fmla="*/ 1889681 h 1978172"/>
              <a:gd name="connsiteX157" fmla="*/ 3369766 w 10768629"/>
              <a:gd name="connsiteY157" fmla="*/ 1916653 h 1978172"/>
              <a:gd name="connsiteX158" fmla="*/ 3290336 w 10768629"/>
              <a:gd name="connsiteY158" fmla="*/ 1925039 h 1978172"/>
              <a:gd name="connsiteX159" fmla="*/ 3224897 w 10768629"/>
              <a:gd name="connsiteY159" fmla="*/ 1943733 h 1978172"/>
              <a:gd name="connsiteX160" fmla="*/ 3161463 w 10768629"/>
              <a:gd name="connsiteY160" fmla="*/ 1946591 h 1978172"/>
              <a:gd name="connsiteX161" fmla="*/ 3128929 w 10768629"/>
              <a:gd name="connsiteY161" fmla="*/ 1938226 h 1978172"/>
              <a:gd name="connsiteX162" fmla="*/ 3091363 w 10768629"/>
              <a:gd name="connsiteY162" fmla="*/ 1929171 h 1978172"/>
              <a:gd name="connsiteX163" fmla="*/ 3038835 w 10768629"/>
              <a:gd name="connsiteY163" fmla="*/ 1920210 h 1978172"/>
              <a:gd name="connsiteX164" fmla="*/ 2897201 w 10768629"/>
              <a:gd name="connsiteY164" fmla="*/ 1926772 h 1978172"/>
              <a:gd name="connsiteX165" fmla="*/ 2731503 w 10768629"/>
              <a:gd name="connsiteY165" fmla="*/ 1931749 h 1978172"/>
              <a:gd name="connsiteX166" fmla="*/ 2560151 w 10768629"/>
              <a:gd name="connsiteY166" fmla="*/ 1963609 h 1978172"/>
              <a:gd name="connsiteX167" fmla="*/ 2367221 w 10768629"/>
              <a:gd name="connsiteY167" fmla="*/ 1971884 h 1978172"/>
              <a:gd name="connsiteX168" fmla="*/ 2272130 w 10768629"/>
              <a:gd name="connsiteY168" fmla="*/ 1961162 h 1978172"/>
              <a:gd name="connsiteX169" fmla="*/ 2189404 w 10768629"/>
              <a:gd name="connsiteY169" fmla="*/ 1978172 h 1978172"/>
              <a:gd name="connsiteX170" fmla="*/ 2077704 w 10768629"/>
              <a:gd name="connsiteY170" fmla="*/ 1965002 h 1978172"/>
              <a:gd name="connsiteX171" fmla="*/ 1967996 w 10768629"/>
              <a:gd name="connsiteY171" fmla="*/ 1953187 h 1978172"/>
              <a:gd name="connsiteX172" fmla="*/ 1855805 w 10768629"/>
              <a:gd name="connsiteY172" fmla="*/ 1926082 h 1978172"/>
              <a:gd name="connsiteX173" fmla="*/ 1790957 w 10768629"/>
              <a:gd name="connsiteY173" fmla="*/ 1919460 h 1978172"/>
              <a:gd name="connsiteX174" fmla="*/ 1613978 w 10768629"/>
              <a:gd name="connsiteY174" fmla="*/ 1891581 h 1978172"/>
              <a:gd name="connsiteX175" fmla="*/ 1436831 w 10768629"/>
              <a:gd name="connsiteY175" fmla="*/ 1856201 h 1978172"/>
              <a:gd name="connsiteX176" fmla="*/ 1332568 w 10768629"/>
              <a:gd name="connsiteY176" fmla="*/ 1793149 h 1978172"/>
              <a:gd name="connsiteX177" fmla="*/ 1186881 w 10768629"/>
              <a:gd name="connsiteY177" fmla="*/ 1768613 h 1978172"/>
              <a:gd name="connsiteX178" fmla="*/ 1162595 w 10768629"/>
              <a:gd name="connsiteY178" fmla="*/ 1758337 h 1978172"/>
              <a:gd name="connsiteX179" fmla="*/ 1128523 w 10768629"/>
              <a:gd name="connsiteY179" fmla="*/ 1763621 h 1978172"/>
              <a:gd name="connsiteX180" fmla="*/ 991903 w 10768629"/>
              <a:gd name="connsiteY180" fmla="*/ 1786741 h 1978172"/>
              <a:gd name="connsiteX181" fmla="*/ 883960 w 10768629"/>
              <a:gd name="connsiteY181" fmla="*/ 1803336 h 1978172"/>
              <a:gd name="connsiteX182" fmla="*/ 766531 w 10768629"/>
              <a:gd name="connsiteY182" fmla="*/ 1805053 h 1978172"/>
              <a:gd name="connsiteX183" fmla="*/ 669779 w 10768629"/>
              <a:gd name="connsiteY183" fmla="*/ 1800537 h 1978172"/>
              <a:gd name="connsiteX184" fmla="*/ 523898 w 10768629"/>
              <a:gd name="connsiteY184" fmla="*/ 1811085 h 1978172"/>
              <a:gd name="connsiteX185" fmla="*/ 360251 w 10768629"/>
              <a:gd name="connsiteY185" fmla="*/ 1830735 h 1978172"/>
              <a:gd name="connsiteX186" fmla="*/ 255207 w 10768629"/>
              <a:gd name="connsiteY186" fmla="*/ 1818275 h 1978172"/>
              <a:gd name="connsiteX187" fmla="*/ 101803 w 10768629"/>
              <a:gd name="connsiteY187" fmla="*/ 1870647 h 1978172"/>
              <a:gd name="connsiteX188" fmla="*/ 25397 w 10768629"/>
              <a:gd name="connsiteY188" fmla="*/ 1888443 h 1978172"/>
              <a:gd name="connsiteX189" fmla="*/ 2370 w 10768629"/>
              <a:gd name="connsiteY189" fmla="*/ 1878311 h 1978172"/>
              <a:gd name="connsiteX190" fmla="*/ 0 w 10768629"/>
              <a:gd name="connsiteY190" fmla="*/ 1878785 h 1978172"/>
              <a:gd name="connsiteX191" fmla="*/ 0 w 10768629"/>
              <a:gd name="connsiteY191" fmla="*/ 0 h 1978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</a:cxnLst>
            <a:rect l="l" t="t" r="r" b="b"/>
            <a:pathLst>
              <a:path w="10768629" h="1978172">
                <a:moveTo>
                  <a:pt x="0" y="0"/>
                </a:moveTo>
                <a:lnTo>
                  <a:pt x="10768629" y="0"/>
                </a:lnTo>
                <a:lnTo>
                  <a:pt x="10733254" y="31439"/>
                </a:lnTo>
                <a:lnTo>
                  <a:pt x="10727085" y="37910"/>
                </a:lnTo>
                <a:cubicBezTo>
                  <a:pt x="10712973" y="56080"/>
                  <a:pt x="10699457" y="78430"/>
                  <a:pt x="10675953" y="68623"/>
                </a:cubicBezTo>
                <a:cubicBezTo>
                  <a:pt x="10685972" y="89202"/>
                  <a:pt x="10641629" y="69781"/>
                  <a:pt x="10637091" y="90361"/>
                </a:cubicBezTo>
                <a:cubicBezTo>
                  <a:pt x="10635214" y="107005"/>
                  <a:pt x="10621323" y="104993"/>
                  <a:pt x="10610971" y="110764"/>
                </a:cubicBezTo>
                <a:cubicBezTo>
                  <a:pt x="10603980" y="127568"/>
                  <a:pt x="10551417" y="141180"/>
                  <a:pt x="10532872" y="138028"/>
                </a:cubicBezTo>
                <a:cubicBezTo>
                  <a:pt x="10480300" y="119072"/>
                  <a:pt x="10440532" y="186296"/>
                  <a:pt x="10398558" y="172911"/>
                </a:cubicBezTo>
                <a:cubicBezTo>
                  <a:pt x="10387708" y="174114"/>
                  <a:pt x="10378792" y="177646"/>
                  <a:pt x="10371128" y="182609"/>
                </a:cubicBezTo>
                <a:lnTo>
                  <a:pt x="10352178" y="199976"/>
                </a:lnTo>
                <a:lnTo>
                  <a:pt x="10351815" y="211879"/>
                </a:lnTo>
                <a:lnTo>
                  <a:pt x="10337471" y="218661"/>
                </a:lnTo>
                <a:lnTo>
                  <a:pt x="10334625" y="222351"/>
                </a:lnTo>
                <a:cubicBezTo>
                  <a:pt x="10321108" y="225227"/>
                  <a:pt x="10278615" y="228401"/>
                  <a:pt x="10256365" y="235917"/>
                </a:cubicBezTo>
                <a:cubicBezTo>
                  <a:pt x="10218136" y="258033"/>
                  <a:pt x="10224552" y="209685"/>
                  <a:pt x="10201127" y="267448"/>
                </a:cubicBezTo>
                <a:cubicBezTo>
                  <a:pt x="10121320" y="273476"/>
                  <a:pt x="10040763" y="345580"/>
                  <a:pt x="9961218" y="326720"/>
                </a:cubicBezTo>
                <a:cubicBezTo>
                  <a:pt x="9980173" y="341621"/>
                  <a:pt x="9883038" y="318484"/>
                  <a:pt x="9859715" y="355698"/>
                </a:cubicBezTo>
                <a:cubicBezTo>
                  <a:pt x="9812822" y="367758"/>
                  <a:pt x="9752089" y="383830"/>
                  <a:pt x="9679867" y="399081"/>
                </a:cubicBezTo>
                <a:cubicBezTo>
                  <a:pt x="9618357" y="415668"/>
                  <a:pt x="9525492" y="446315"/>
                  <a:pt x="9490654" y="455225"/>
                </a:cubicBezTo>
                <a:lnTo>
                  <a:pt x="9470837" y="452539"/>
                </a:lnTo>
                <a:lnTo>
                  <a:pt x="9469082" y="454891"/>
                </a:lnTo>
                <a:cubicBezTo>
                  <a:pt x="9460057" y="461184"/>
                  <a:pt x="9453495" y="461729"/>
                  <a:pt x="9448038" y="459733"/>
                </a:cubicBezTo>
                <a:lnTo>
                  <a:pt x="9396821" y="455795"/>
                </a:lnTo>
                <a:lnTo>
                  <a:pt x="9392197" y="459796"/>
                </a:lnTo>
                <a:lnTo>
                  <a:pt x="9347994" y="464462"/>
                </a:lnTo>
                <a:cubicBezTo>
                  <a:pt x="9347959" y="465155"/>
                  <a:pt x="9347925" y="465846"/>
                  <a:pt x="9347889" y="466539"/>
                </a:cubicBezTo>
                <a:cubicBezTo>
                  <a:pt x="9346648" y="471307"/>
                  <a:pt x="9343831" y="475025"/>
                  <a:pt x="9337639" y="476654"/>
                </a:cubicBezTo>
                <a:cubicBezTo>
                  <a:pt x="9354547" y="503661"/>
                  <a:pt x="9336649" y="488969"/>
                  <a:pt x="9316893" y="491390"/>
                </a:cubicBezTo>
                <a:cubicBezTo>
                  <a:pt x="9298834" y="504511"/>
                  <a:pt x="9245386" y="544358"/>
                  <a:pt x="9229283" y="555377"/>
                </a:cubicBezTo>
                <a:lnTo>
                  <a:pt x="9220274" y="557502"/>
                </a:lnTo>
                <a:cubicBezTo>
                  <a:pt x="9220250" y="557668"/>
                  <a:pt x="9220226" y="557835"/>
                  <a:pt x="9220202" y="558001"/>
                </a:cubicBezTo>
                <a:cubicBezTo>
                  <a:pt x="9218468" y="559434"/>
                  <a:pt x="9215591" y="560497"/>
                  <a:pt x="9210908" y="561147"/>
                </a:cubicBezTo>
                <a:lnTo>
                  <a:pt x="9186374" y="565502"/>
                </a:lnTo>
                <a:lnTo>
                  <a:pt x="9181058" y="569943"/>
                </a:lnTo>
                <a:lnTo>
                  <a:pt x="9179948" y="576062"/>
                </a:lnTo>
                <a:lnTo>
                  <a:pt x="9149110" y="598906"/>
                </a:lnTo>
                <a:cubicBezTo>
                  <a:pt x="9133575" y="594395"/>
                  <a:pt x="9087390" y="636567"/>
                  <a:pt x="9078556" y="644039"/>
                </a:cubicBezTo>
                <a:lnTo>
                  <a:pt x="8996399" y="690055"/>
                </a:lnTo>
                <a:cubicBezTo>
                  <a:pt x="8913147" y="777045"/>
                  <a:pt x="8867993" y="772591"/>
                  <a:pt x="8803791" y="813860"/>
                </a:cubicBezTo>
                <a:cubicBezTo>
                  <a:pt x="8745270" y="819906"/>
                  <a:pt x="8690049" y="823612"/>
                  <a:pt x="8636202" y="848463"/>
                </a:cubicBezTo>
                <a:cubicBezTo>
                  <a:pt x="8594799" y="860014"/>
                  <a:pt x="8568613" y="864779"/>
                  <a:pt x="8555372" y="883171"/>
                </a:cubicBezTo>
                <a:lnTo>
                  <a:pt x="8507229" y="901665"/>
                </a:lnTo>
                <a:lnTo>
                  <a:pt x="8428473" y="927985"/>
                </a:lnTo>
                <a:cubicBezTo>
                  <a:pt x="8428287" y="929817"/>
                  <a:pt x="8428100" y="931648"/>
                  <a:pt x="8427914" y="933480"/>
                </a:cubicBezTo>
                <a:lnTo>
                  <a:pt x="8420327" y="941984"/>
                </a:lnTo>
                <a:lnTo>
                  <a:pt x="8407128" y="961344"/>
                </a:lnTo>
                <a:lnTo>
                  <a:pt x="8380548" y="987916"/>
                </a:lnTo>
                <a:lnTo>
                  <a:pt x="8379462" y="987106"/>
                </a:lnTo>
                <a:cubicBezTo>
                  <a:pt x="8376507" y="985864"/>
                  <a:pt x="8373362" y="986042"/>
                  <a:pt x="8369725" y="989186"/>
                </a:cubicBezTo>
                <a:cubicBezTo>
                  <a:pt x="8357221" y="990792"/>
                  <a:pt x="8319237" y="991089"/>
                  <a:pt x="8304438" y="996739"/>
                </a:cubicBezTo>
                <a:cubicBezTo>
                  <a:pt x="8297193" y="1005683"/>
                  <a:pt x="8289328" y="1014568"/>
                  <a:pt x="8280929" y="1023089"/>
                </a:cubicBezTo>
                <a:lnTo>
                  <a:pt x="8275760" y="1027772"/>
                </a:lnTo>
                <a:lnTo>
                  <a:pt x="8275478" y="1027605"/>
                </a:lnTo>
                <a:cubicBezTo>
                  <a:pt x="8273970" y="1028076"/>
                  <a:pt x="8272124" y="1029408"/>
                  <a:pt x="8269666" y="1032033"/>
                </a:cubicBezTo>
                <a:lnTo>
                  <a:pt x="8203836" y="1037347"/>
                </a:lnTo>
                <a:cubicBezTo>
                  <a:pt x="8172789" y="1049890"/>
                  <a:pt x="8148166" y="1034625"/>
                  <a:pt x="8122936" y="1063113"/>
                </a:cubicBezTo>
                <a:cubicBezTo>
                  <a:pt x="8093850" y="1074757"/>
                  <a:pt x="8066781" y="1075350"/>
                  <a:pt x="8043658" y="1092746"/>
                </a:cubicBezTo>
                <a:cubicBezTo>
                  <a:pt x="8032157" y="1089174"/>
                  <a:pt x="8022145" y="1089998"/>
                  <a:pt x="8015351" y="1105478"/>
                </a:cubicBezTo>
                <a:cubicBezTo>
                  <a:pt x="7987544" y="1113006"/>
                  <a:pt x="7977708" y="1099152"/>
                  <a:pt x="7963145" y="1119346"/>
                </a:cubicBezTo>
                <a:cubicBezTo>
                  <a:pt x="7942622" y="1098880"/>
                  <a:pt x="7943760" y="1109516"/>
                  <a:pt x="7938145" y="1120225"/>
                </a:cubicBezTo>
                <a:lnTo>
                  <a:pt x="7937238" y="1121204"/>
                </a:lnTo>
                <a:lnTo>
                  <a:pt x="7934398" y="1118240"/>
                </a:lnTo>
                <a:lnTo>
                  <a:pt x="7918248" y="1124371"/>
                </a:lnTo>
                <a:lnTo>
                  <a:pt x="7914119" y="1127653"/>
                </a:lnTo>
                <a:cubicBezTo>
                  <a:pt x="7911201" y="1129547"/>
                  <a:pt x="7909169" y="1130331"/>
                  <a:pt x="7907658" y="1130350"/>
                </a:cubicBezTo>
                <a:lnTo>
                  <a:pt x="7907434" y="1130103"/>
                </a:lnTo>
                <a:lnTo>
                  <a:pt x="7901508" y="1133245"/>
                </a:lnTo>
                <a:cubicBezTo>
                  <a:pt x="7891644" y="1139271"/>
                  <a:pt x="7882185" y="1145815"/>
                  <a:pt x="7873287" y="1152609"/>
                </a:cubicBezTo>
                <a:cubicBezTo>
                  <a:pt x="7864672" y="1141906"/>
                  <a:pt x="7845199" y="1159242"/>
                  <a:pt x="7834833" y="1153868"/>
                </a:cubicBezTo>
                <a:lnTo>
                  <a:pt x="7828661" y="1139994"/>
                </a:lnTo>
                <a:lnTo>
                  <a:pt x="7823966" y="1143178"/>
                </a:lnTo>
                <a:lnTo>
                  <a:pt x="7815078" y="1151776"/>
                </a:lnTo>
                <a:cubicBezTo>
                  <a:pt x="7813692" y="1152943"/>
                  <a:pt x="7812687" y="1153116"/>
                  <a:pt x="7812026" y="1151522"/>
                </a:cubicBezTo>
                <a:cubicBezTo>
                  <a:pt x="7806555" y="1153054"/>
                  <a:pt x="7788673" y="1159989"/>
                  <a:pt x="7782249" y="1160970"/>
                </a:cubicBezTo>
                <a:lnTo>
                  <a:pt x="7773476" y="1157414"/>
                </a:lnTo>
                <a:lnTo>
                  <a:pt x="7769600" y="1157365"/>
                </a:lnTo>
                <a:lnTo>
                  <a:pt x="7752631" y="1172815"/>
                </a:lnTo>
                <a:lnTo>
                  <a:pt x="7743525" y="1179064"/>
                </a:lnTo>
                <a:lnTo>
                  <a:pt x="7685942" y="1233723"/>
                </a:lnTo>
                <a:lnTo>
                  <a:pt x="7586920" y="1261888"/>
                </a:lnTo>
                <a:cubicBezTo>
                  <a:pt x="7556723" y="1298911"/>
                  <a:pt x="7489186" y="1249860"/>
                  <a:pt x="7486100" y="1292563"/>
                </a:cubicBezTo>
                <a:cubicBezTo>
                  <a:pt x="7454875" y="1308356"/>
                  <a:pt x="7449202" y="1300366"/>
                  <a:pt x="7407190" y="1314737"/>
                </a:cubicBezTo>
                <a:cubicBezTo>
                  <a:pt x="7368386" y="1364011"/>
                  <a:pt x="7288617" y="1403664"/>
                  <a:pt x="7240698" y="1438832"/>
                </a:cubicBezTo>
                <a:cubicBezTo>
                  <a:pt x="7206467" y="1417136"/>
                  <a:pt x="7227555" y="1441678"/>
                  <a:pt x="7197675" y="1447530"/>
                </a:cubicBezTo>
                <a:cubicBezTo>
                  <a:pt x="7211601" y="1474927"/>
                  <a:pt x="7159483" y="1444981"/>
                  <a:pt x="7164788" y="1480293"/>
                </a:cubicBezTo>
                <a:cubicBezTo>
                  <a:pt x="7159184" y="1480240"/>
                  <a:pt x="7153584" y="1479075"/>
                  <a:pt x="7147929" y="1477641"/>
                </a:cubicBezTo>
                <a:lnTo>
                  <a:pt x="7144965" y="1476908"/>
                </a:lnTo>
                <a:lnTo>
                  <a:pt x="7134299" y="1479969"/>
                </a:lnTo>
                <a:lnTo>
                  <a:pt x="7129809" y="1473339"/>
                </a:lnTo>
                <a:lnTo>
                  <a:pt x="7112688" y="1472575"/>
                </a:lnTo>
                <a:cubicBezTo>
                  <a:pt x="7106506" y="1473449"/>
                  <a:pt x="7100123" y="1475741"/>
                  <a:pt x="7093470" y="1480300"/>
                </a:cubicBezTo>
                <a:cubicBezTo>
                  <a:pt x="7079039" y="1501274"/>
                  <a:pt x="7048991" y="1495718"/>
                  <a:pt x="7025034" y="1506934"/>
                </a:cubicBezTo>
                <a:lnTo>
                  <a:pt x="7014783" y="1515868"/>
                </a:lnTo>
                <a:lnTo>
                  <a:pt x="6979706" y="1523511"/>
                </a:lnTo>
                <a:lnTo>
                  <a:pt x="6977890" y="1525793"/>
                </a:lnTo>
                <a:cubicBezTo>
                  <a:pt x="6971996" y="1527914"/>
                  <a:pt x="6959488" y="1529941"/>
                  <a:pt x="6944339" y="1536237"/>
                </a:cubicBezTo>
                <a:lnTo>
                  <a:pt x="6886996" y="1563569"/>
                </a:lnTo>
                <a:lnTo>
                  <a:pt x="6874510" y="1558469"/>
                </a:lnTo>
                <a:lnTo>
                  <a:pt x="6871943" y="1554651"/>
                </a:lnTo>
                <a:lnTo>
                  <a:pt x="6856174" y="1562024"/>
                </a:lnTo>
                <a:lnTo>
                  <a:pt x="6842321" y="1560554"/>
                </a:lnTo>
                <a:lnTo>
                  <a:pt x="6832713" y="1569357"/>
                </a:lnTo>
                <a:lnTo>
                  <a:pt x="6816351" y="1571495"/>
                </a:lnTo>
                <a:cubicBezTo>
                  <a:pt x="6810216" y="1571510"/>
                  <a:pt x="6803310" y="1571324"/>
                  <a:pt x="6795800" y="1572010"/>
                </a:cubicBezTo>
                <a:lnTo>
                  <a:pt x="6777546" y="1568661"/>
                </a:lnTo>
                <a:lnTo>
                  <a:pt x="6751528" y="1574143"/>
                </a:lnTo>
                <a:cubicBezTo>
                  <a:pt x="6731455" y="1578562"/>
                  <a:pt x="6712054" y="1582098"/>
                  <a:pt x="6691966" y="1582255"/>
                </a:cubicBezTo>
                <a:cubicBezTo>
                  <a:pt x="6677921" y="1590738"/>
                  <a:pt x="6663787" y="1595441"/>
                  <a:pt x="6646941" y="1588471"/>
                </a:cubicBezTo>
                <a:cubicBezTo>
                  <a:pt x="6605135" y="1597971"/>
                  <a:pt x="6598373" y="1612583"/>
                  <a:pt x="6568576" y="1606488"/>
                </a:cubicBezTo>
                <a:cubicBezTo>
                  <a:pt x="6562510" y="1614734"/>
                  <a:pt x="6558067" y="1619360"/>
                  <a:pt x="6554358" y="1621701"/>
                </a:cubicBezTo>
                <a:cubicBezTo>
                  <a:pt x="6543227" y="1628727"/>
                  <a:pt x="6538724" y="1615196"/>
                  <a:pt x="6516968" y="1617195"/>
                </a:cubicBezTo>
                <a:cubicBezTo>
                  <a:pt x="6493173" y="1617368"/>
                  <a:pt x="6528193" y="1598652"/>
                  <a:pt x="6506479" y="1602227"/>
                </a:cubicBezTo>
                <a:cubicBezTo>
                  <a:pt x="6486674" y="1613929"/>
                  <a:pt x="6478484" y="1593997"/>
                  <a:pt x="6458436" y="1607332"/>
                </a:cubicBezTo>
                <a:cubicBezTo>
                  <a:pt x="6471168" y="1620800"/>
                  <a:pt x="6410323" y="1615478"/>
                  <a:pt x="6414786" y="1628815"/>
                </a:cubicBezTo>
                <a:cubicBezTo>
                  <a:pt x="6385942" y="1615041"/>
                  <a:pt x="6386569" y="1640238"/>
                  <a:pt x="6357085" y="1640846"/>
                </a:cubicBezTo>
                <a:cubicBezTo>
                  <a:pt x="6341163" y="1636809"/>
                  <a:pt x="6331497" y="1637754"/>
                  <a:pt x="6322636" y="1648213"/>
                </a:cubicBezTo>
                <a:cubicBezTo>
                  <a:pt x="6248448" y="1627802"/>
                  <a:pt x="6286748" y="1654976"/>
                  <a:pt x="6226172" y="1654676"/>
                </a:cubicBezTo>
                <a:lnTo>
                  <a:pt x="6221217" y="1654506"/>
                </a:lnTo>
                <a:lnTo>
                  <a:pt x="6204956" y="1664280"/>
                </a:lnTo>
                <a:cubicBezTo>
                  <a:pt x="6204728" y="1665114"/>
                  <a:pt x="6204498" y="1665947"/>
                  <a:pt x="6204270" y="1666782"/>
                </a:cubicBezTo>
                <a:lnTo>
                  <a:pt x="6143810" y="1661963"/>
                </a:lnTo>
                <a:lnTo>
                  <a:pt x="6136560" y="1665728"/>
                </a:lnTo>
                <a:lnTo>
                  <a:pt x="6096155" y="1656951"/>
                </a:lnTo>
                <a:lnTo>
                  <a:pt x="6075812" y="1655422"/>
                </a:lnTo>
                <a:lnTo>
                  <a:pt x="6039495" y="1649680"/>
                </a:lnTo>
                <a:lnTo>
                  <a:pt x="6036523" y="1652121"/>
                </a:lnTo>
                <a:lnTo>
                  <a:pt x="6029328" y="1649904"/>
                </a:lnTo>
                <a:lnTo>
                  <a:pt x="6024075" y="1652779"/>
                </a:lnTo>
                <a:lnTo>
                  <a:pt x="6018085" y="1652030"/>
                </a:lnTo>
                <a:cubicBezTo>
                  <a:pt x="6006658" y="1653831"/>
                  <a:pt x="5968194" y="1662035"/>
                  <a:pt x="5955513" y="1663584"/>
                </a:cubicBezTo>
                <a:lnTo>
                  <a:pt x="5941996" y="1661326"/>
                </a:lnTo>
                <a:lnTo>
                  <a:pt x="5931789" y="1669915"/>
                </a:lnTo>
                <a:lnTo>
                  <a:pt x="5888686" y="1672175"/>
                </a:lnTo>
                <a:lnTo>
                  <a:pt x="5873794" y="1665454"/>
                </a:lnTo>
                <a:lnTo>
                  <a:pt x="5860022" y="1660635"/>
                </a:lnTo>
                <a:lnTo>
                  <a:pt x="5858237" y="1660649"/>
                </a:lnTo>
                <a:lnTo>
                  <a:pt x="5840319" y="1660798"/>
                </a:lnTo>
                <a:lnTo>
                  <a:pt x="5806984" y="1661075"/>
                </a:lnTo>
                <a:cubicBezTo>
                  <a:pt x="5785708" y="1661533"/>
                  <a:pt x="5764126" y="1662974"/>
                  <a:pt x="5742351" y="1667489"/>
                </a:cubicBezTo>
                <a:cubicBezTo>
                  <a:pt x="5659069" y="1645168"/>
                  <a:pt x="5666262" y="1643128"/>
                  <a:pt x="5596112" y="1636968"/>
                </a:cubicBezTo>
                <a:cubicBezTo>
                  <a:pt x="5561981" y="1612826"/>
                  <a:pt x="5429171" y="1655721"/>
                  <a:pt x="5388466" y="1653195"/>
                </a:cubicBezTo>
                <a:cubicBezTo>
                  <a:pt x="5288041" y="1668530"/>
                  <a:pt x="5074771" y="1739921"/>
                  <a:pt x="4945936" y="1713743"/>
                </a:cubicBezTo>
                <a:cubicBezTo>
                  <a:pt x="4914142" y="1717597"/>
                  <a:pt x="4870655" y="1726609"/>
                  <a:pt x="4851784" y="1726895"/>
                </a:cubicBezTo>
                <a:lnTo>
                  <a:pt x="4789844" y="1730706"/>
                </a:lnTo>
                <a:lnTo>
                  <a:pt x="4686411" y="1771811"/>
                </a:lnTo>
                <a:cubicBezTo>
                  <a:pt x="4633697" y="1745585"/>
                  <a:pt x="4634134" y="1775931"/>
                  <a:pt x="4568686" y="1786141"/>
                </a:cubicBezTo>
                <a:cubicBezTo>
                  <a:pt x="4544667" y="1777910"/>
                  <a:pt x="4432547" y="1778168"/>
                  <a:pt x="4418751" y="1796932"/>
                </a:cubicBezTo>
                <a:cubicBezTo>
                  <a:pt x="4403360" y="1801488"/>
                  <a:pt x="4385278" y="1795746"/>
                  <a:pt x="4378377" y="1815528"/>
                </a:cubicBezTo>
                <a:cubicBezTo>
                  <a:pt x="4366870" y="1839461"/>
                  <a:pt x="4312575" y="1805339"/>
                  <a:pt x="4320575" y="1832722"/>
                </a:cubicBezTo>
                <a:cubicBezTo>
                  <a:pt x="4282030" y="1809397"/>
                  <a:pt x="4252210" y="1859755"/>
                  <a:pt x="4220200" y="1873173"/>
                </a:cubicBezTo>
                <a:cubicBezTo>
                  <a:pt x="4189784" y="1872580"/>
                  <a:pt x="4175475" y="1885756"/>
                  <a:pt x="4105361" y="1894711"/>
                </a:cubicBezTo>
                <a:cubicBezTo>
                  <a:pt x="4071894" y="1867524"/>
                  <a:pt x="4035294" y="1916372"/>
                  <a:pt x="3973223" y="1881015"/>
                </a:cubicBezTo>
                <a:cubicBezTo>
                  <a:pt x="3971330" y="1884974"/>
                  <a:pt x="3952843" y="1881390"/>
                  <a:pt x="3900992" y="1880603"/>
                </a:cubicBezTo>
                <a:cubicBezTo>
                  <a:pt x="3849141" y="1879815"/>
                  <a:pt x="3740259" y="1879432"/>
                  <a:pt x="3662119" y="1876289"/>
                </a:cubicBezTo>
                <a:cubicBezTo>
                  <a:pt x="3573420" y="1876991"/>
                  <a:pt x="3613412" y="1915150"/>
                  <a:pt x="3496919" y="1873180"/>
                </a:cubicBezTo>
                <a:cubicBezTo>
                  <a:pt x="3488062" y="1895719"/>
                  <a:pt x="3474293" y="1897950"/>
                  <a:pt x="3449433" y="1889681"/>
                </a:cubicBezTo>
                <a:cubicBezTo>
                  <a:pt x="3406553" y="1891629"/>
                  <a:pt x="3417350" y="1945453"/>
                  <a:pt x="3369766" y="1916653"/>
                </a:cubicBezTo>
                <a:cubicBezTo>
                  <a:pt x="3338805" y="1929531"/>
                  <a:pt x="3310151" y="1915620"/>
                  <a:pt x="3290336" y="1925039"/>
                </a:cubicBezTo>
                <a:lnTo>
                  <a:pt x="3224897" y="1943733"/>
                </a:lnTo>
                <a:cubicBezTo>
                  <a:pt x="3188693" y="1949271"/>
                  <a:pt x="3178540" y="1909145"/>
                  <a:pt x="3161463" y="1946591"/>
                </a:cubicBezTo>
                <a:lnTo>
                  <a:pt x="3128929" y="1938226"/>
                </a:lnTo>
                <a:lnTo>
                  <a:pt x="3091363" y="1929171"/>
                </a:lnTo>
                <a:cubicBezTo>
                  <a:pt x="3071584" y="1922993"/>
                  <a:pt x="3080878" y="1929976"/>
                  <a:pt x="3038835" y="1920210"/>
                </a:cubicBezTo>
                <a:cubicBezTo>
                  <a:pt x="3011900" y="1947086"/>
                  <a:pt x="2967972" y="1927319"/>
                  <a:pt x="2897201" y="1926772"/>
                </a:cubicBezTo>
                <a:lnTo>
                  <a:pt x="2731503" y="1931749"/>
                </a:lnTo>
                <a:cubicBezTo>
                  <a:pt x="2675328" y="1937888"/>
                  <a:pt x="2629596" y="1956920"/>
                  <a:pt x="2560151" y="1963609"/>
                </a:cubicBezTo>
                <a:cubicBezTo>
                  <a:pt x="2472084" y="1973456"/>
                  <a:pt x="2423631" y="1962133"/>
                  <a:pt x="2367221" y="1971884"/>
                </a:cubicBezTo>
                <a:cubicBezTo>
                  <a:pt x="2355331" y="1950582"/>
                  <a:pt x="2295649" y="1950006"/>
                  <a:pt x="2272130" y="1961162"/>
                </a:cubicBezTo>
                <a:cubicBezTo>
                  <a:pt x="2229336" y="1964326"/>
                  <a:pt x="2232627" y="1943953"/>
                  <a:pt x="2189404" y="1978172"/>
                </a:cubicBezTo>
                <a:cubicBezTo>
                  <a:pt x="2153824" y="1968017"/>
                  <a:pt x="2114605" y="1969166"/>
                  <a:pt x="2077704" y="1965002"/>
                </a:cubicBezTo>
                <a:cubicBezTo>
                  <a:pt x="2051037" y="1967486"/>
                  <a:pt x="2001803" y="1954594"/>
                  <a:pt x="1967996" y="1953187"/>
                </a:cubicBezTo>
                <a:cubicBezTo>
                  <a:pt x="1924117" y="1970917"/>
                  <a:pt x="1915668" y="1940297"/>
                  <a:pt x="1855805" y="1926082"/>
                </a:cubicBezTo>
                <a:cubicBezTo>
                  <a:pt x="1830663" y="1943732"/>
                  <a:pt x="1810564" y="1935694"/>
                  <a:pt x="1790957" y="1919460"/>
                </a:cubicBezTo>
                <a:cubicBezTo>
                  <a:pt x="1732588" y="1924884"/>
                  <a:pt x="1679506" y="1900619"/>
                  <a:pt x="1613978" y="1891581"/>
                </a:cubicBezTo>
                <a:cubicBezTo>
                  <a:pt x="1542961" y="1912227"/>
                  <a:pt x="1506863" y="1865666"/>
                  <a:pt x="1436831" y="1856201"/>
                </a:cubicBezTo>
                <a:cubicBezTo>
                  <a:pt x="1409149" y="1862955"/>
                  <a:pt x="1391573" y="1790862"/>
                  <a:pt x="1332568" y="1793149"/>
                </a:cubicBezTo>
                <a:cubicBezTo>
                  <a:pt x="1293437" y="1790584"/>
                  <a:pt x="1335185" y="1756546"/>
                  <a:pt x="1186881" y="1768613"/>
                </a:cubicBezTo>
                <a:cubicBezTo>
                  <a:pt x="1178443" y="1775469"/>
                  <a:pt x="1160576" y="1767918"/>
                  <a:pt x="1162595" y="1758337"/>
                </a:cubicBezTo>
                <a:cubicBezTo>
                  <a:pt x="1153167" y="1761117"/>
                  <a:pt x="1130472" y="1779083"/>
                  <a:pt x="1128523" y="1763621"/>
                </a:cubicBezTo>
                <a:cubicBezTo>
                  <a:pt x="1081415" y="1760756"/>
                  <a:pt x="1034361" y="1768718"/>
                  <a:pt x="991903" y="1786741"/>
                </a:cubicBezTo>
                <a:cubicBezTo>
                  <a:pt x="966383" y="1781126"/>
                  <a:pt x="939976" y="1793141"/>
                  <a:pt x="883960" y="1803336"/>
                </a:cubicBezTo>
                <a:cubicBezTo>
                  <a:pt x="831931" y="1771815"/>
                  <a:pt x="826980" y="1826610"/>
                  <a:pt x="766531" y="1805053"/>
                </a:cubicBezTo>
                <a:cubicBezTo>
                  <a:pt x="732778" y="1801141"/>
                  <a:pt x="694055" y="1787044"/>
                  <a:pt x="669779" y="1800537"/>
                </a:cubicBezTo>
                <a:cubicBezTo>
                  <a:pt x="645252" y="1794709"/>
                  <a:pt x="563495" y="1813232"/>
                  <a:pt x="523898" y="1811085"/>
                </a:cubicBezTo>
                <a:cubicBezTo>
                  <a:pt x="457555" y="1798530"/>
                  <a:pt x="395227" y="1824052"/>
                  <a:pt x="360251" y="1830735"/>
                </a:cubicBezTo>
                <a:cubicBezTo>
                  <a:pt x="313564" y="1825583"/>
                  <a:pt x="298281" y="1811622"/>
                  <a:pt x="255207" y="1818275"/>
                </a:cubicBezTo>
                <a:cubicBezTo>
                  <a:pt x="206572" y="1839769"/>
                  <a:pt x="160277" y="1836800"/>
                  <a:pt x="101803" y="1870647"/>
                </a:cubicBezTo>
                <a:cubicBezTo>
                  <a:pt x="85849" y="1910002"/>
                  <a:pt x="27997" y="1845258"/>
                  <a:pt x="25397" y="1888443"/>
                </a:cubicBezTo>
                <a:cubicBezTo>
                  <a:pt x="19096" y="1881154"/>
                  <a:pt x="11260" y="1878398"/>
                  <a:pt x="2370" y="1878311"/>
                </a:cubicBezTo>
                <a:lnTo>
                  <a:pt x="0" y="1878785"/>
                </a:lnTo>
                <a:lnTo>
                  <a:pt x="0" y="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77807CD3-C1AB-461D-988D-B5875588D2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50879" y="609601"/>
            <a:ext cx="6001356" cy="1216024"/>
          </a:xfrm>
        </p:spPr>
        <p:txBody>
          <a:bodyPr>
            <a:normAutofit/>
          </a:bodyPr>
          <a:lstStyle/>
          <a:p>
            <a:r>
              <a:rPr lang="ro-RO"/>
              <a:t>The conclusions of the questionnaire</a:t>
            </a:r>
          </a:p>
        </p:txBody>
      </p:sp>
      <p:sp>
        <p:nvSpPr>
          <p:cNvPr id="84" name="Freeform: Shape 83">
            <a:extLst>
              <a:ext uri="{FF2B5EF4-FFF2-40B4-BE49-F238E27FC236}">
                <a16:creationId xmlns:a16="http://schemas.microsoft.com/office/drawing/2014/main" xmlns="" id="{3B9FD11D-7561-43C8-BE54-00D7DCF0E2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455391" y="5800300"/>
            <a:ext cx="5736610" cy="1057702"/>
          </a:xfrm>
          <a:custGeom>
            <a:avLst/>
            <a:gdLst>
              <a:gd name="connsiteX0" fmla="*/ 5741575 w 5741575"/>
              <a:gd name="connsiteY0" fmla="*/ 0 h 955271"/>
              <a:gd name="connsiteX1" fmla="*/ 5741575 w 5741575"/>
              <a:gd name="connsiteY1" fmla="*/ 955271 h 955271"/>
              <a:gd name="connsiteX2" fmla="*/ 0 w 5741575"/>
              <a:gd name="connsiteY2" fmla="*/ 955271 h 955271"/>
              <a:gd name="connsiteX3" fmla="*/ 8558 w 5741575"/>
              <a:gd name="connsiteY3" fmla="*/ 953971 h 955271"/>
              <a:gd name="connsiteX4" fmla="*/ 16894 w 5741575"/>
              <a:gd name="connsiteY4" fmla="*/ 953847 h 955271"/>
              <a:gd name="connsiteX5" fmla="*/ 28156 w 5741575"/>
              <a:gd name="connsiteY5" fmla="*/ 951374 h 955271"/>
              <a:gd name="connsiteX6" fmla="*/ 28293 w 5741575"/>
              <a:gd name="connsiteY6" fmla="*/ 950971 h 955271"/>
              <a:gd name="connsiteX7" fmla="*/ 39115 w 5741575"/>
              <a:gd name="connsiteY7" fmla="*/ 949326 h 955271"/>
              <a:gd name="connsiteX8" fmla="*/ 93851 w 5741575"/>
              <a:gd name="connsiteY8" fmla="*/ 945611 h 955271"/>
              <a:gd name="connsiteX9" fmla="*/ 148657 w 5741575"/>
              <a:gd name="connsiteY9" fmla="*/ 898134 h 955271"/>
              <a:gd name="connsiteX10" fmla="*/ 174554 w 5741575"/>
              <a:gd name="connsiteY10" fmla="*/ 886351 h 955271"/>
              <a:gd name="connsiteX11" fmla="*/ 187633 w 5741575"/>
              <a:gd name="connsiteY11" fmla="*/ 878226 h 955271"/>
              <a:gd name="connsiteX12" fmla="*/ 187961 w 5741575"/>
              <a:gd name="connsiteY12" fmla="*/ 876538 h 955271"/>
              <a:gd name="connsiteX13" fmla="*/ 240501 w 5741575"/>
              <a:gd name="connsiteY13" fmla="*/ 873150 h 955271"/>
              <a:gd name="connsiteX14" fmla="*/ 246345 w 5741575"/>
              <a:gd name="connsiteY14" fmla="*/ 869942 h 955271"/>
              <a:gd name="connsiteX15" fmla="*/ 282041 w 5741575"/>
              <a:gd name="connsiteY15" fmla="*/ 871263 h 955271"/>
              <a:gd name="connsiteX16" fmla="*/ 299711 w 5741575"/>
              <a:gd name="connsiteY16" fmla="*/ 870064 h 955271"/>
              <a:gd name="connsiteX17" fmla="*/ 306299 w 5741575"/>
              <a:gd name="connsiteY17" fmla="*/ 873609 h 955271"/>
              <a:gd name="connsiteX18" fmla="*/ 331571 w 5741575"/>
              <a:gd name="connsiteY18" fmla="*/ 869866 h 955271"/>
              <a:gd name="connsiteX19" fmla="*/ 333872 w 5741575"/>
              <a:gd name="connsiteY19" fmla="*/ 867971 h 955271"/>
              <a:gd name="connsiteX20" fmla="*/ 356953 w 5741575"/>
              <a:gd name="connsiteY20" fmla="*/ 870334 h 955271"/>
              <a:gd name="connsiteX21" fmla="*/ 379005 w 5741575"/>
              <a:gd name="connsiteY21" fmla="*/ 878900 h 955271"/>
              <a:gd name="connsiteX22" fmla="*/ 585428 w 5741575"/>
              <a:gd name="connsiteY22" fmla="*/ 826440 h 955271"/>
              <a:gd name="connsiteX23" fmla="*/ 787156 w 5741575"/>
              <a:gd name="connsiteY23" fmla="*/ 838447 h 955271"/>
              <a:gd name="connsiteX24" fmla="*/ 898586 w 5741575"/>
              <a:gd name="connsiteY24" fmla="*/ 808502 h 955271"/>
              <a:gd name="connsiteX25" fmla="*/ 924063 w 5741575"/>
              <a:gd name="connsiteY25" fmla="*/ 770210 h 955271"/>
              <a:gd name="connsiteX26" fmla="*/ 1212574 w 5741575"/>
              <a:gd name="connsiteY26" fmla="*/ 724238 h 955271"/>
              <a:gd name="connsiteX27" fmla="*/ 1280768 w 5741575"/>
              <a:gd name="connsiteY27" fmla="*/ 699122 h 955271"/>
              <a:gd name="connsiteX28" fmla="*/ 1352027 w 5741575"/>
              <a:gd name="connsiteY28" fmla="*/ 704323 h 955271"/>
              <a:gd name="connsiteX29" fmla="*/ 1374314 w 5741575"/>
              <a:gd name="connsiteY29" fmla="*/ 688815 h 955271"/>
              <a:gd name="connsiteX30" fmla="*/ 1378034 w 5741575"/>
              <a:gd name="connsiteY30" fmla="*/ 685842 h 955271"/>
              <a:gd name="connsiteX31" fmla="*/ 1395604 w 5741575"/>
              <a:gd name="connsiteY31" fmla="*/ 680460 h 955271"/>
              <a:gd name="connsiteX32" fmla="*/ 1397206 w 5741575"/>
              <a:gd name="connsiteY32" fmla="*/ 670793 h 955271"/>
              <a:gd name="connsiteX33" fmla="*/ 1421250 w 5741575"/>
              <a:gd name="connsiteY33" fmla="*/ 656855 h 955271"/>
              <a:gd name="connsiteX34" fmla="*/ 1454524 w 5741575"/>
              <a:gd name="connsiteY34" fmla="*/ 649224 h 955271"/>
              <a:gd name="connsiteX35" fmla="*/ 1616217 w 5741575"/>
              <a:gd name="connsiteY35" fmla="*/ 622107 h 955271"/>
              <a:gd name="connsiteX36" fmla="*/ 1710928 w 5741575"/>
              <a:gd name="connsiteY36" fmla="*/ 600666 h 955271"/>
              <a:gd name="connsiteX37" fmla="*/ 1743718 w 5741575"/>
              <a:gd name="connsiteY37" fmla="*/ 584327 h 955271"/>
              <a:gd name="connsiteX38" fmla="*/ 1791651 w 5741575"/>
              <a:gd name="connsiteY38" fmla="*/ 567019 h 955271"/>
              <a:gd name="connsiteX39" fmla="*/ 1873778 w 5741575"/>
              <a:gd name="connsiteY39" fmla="*/ 530130 h 955271"/>
              <a:gd name="connsiteX40" fmla="*/ 1988411 w 5741575"/>
              <a:gd name="connsiteY40" fmla="*/ 491599 h 955271"/>
              <a:gd name="connsiteX41" fmla="*/ 2085507 w 5741575"/>
              <a:gd name="connsiteY41" fmla="*/ 498527 h 955271"/>
              <a:gd name="connsiteX42" fmla="*/ 2090767 w 5741575"/>
              <a:gd name="connsiteY42" fmla="*/ 490616 h 955271"/>
              <a:gd name="connsiteX43" fmla="*/ 2151143 w 5741575"/>
              <a:gd name="connsiteY43" fmla="*/ 478332 h 955271"/>
              <a:gd name="connsiteX44" fmla="*/ 2378710 w 5741575"/>
              <a:gd name="connsiteY44" fmla="*/ 477570 h 955271"/>
              <a:gd name="connsiteX45" fmla="*/ 2496256 w 5741575"/>
              <a:gd name="connsiteY45" fmla="*/ 452396 h 955271"/>
              <a:gd name="connsiteX46" fmla="*/ 2535387 w 5741575"/>
              <a:gd name="connsiteY46" fmla="*/ 436645 h 955271"/>
              <a:gd name="connsiteX47" fmla="*/ 2601109 w 5741575"/>
              <a:gd name="connsiteY47" fmla="*/ 410678 h 955271"/>
              <a:gd name="connsiteX48" fmla="*/ 2643855 w 5741575"/>
              <a:gd name="connsiteY48" fmla="*/ 374482 h 955271"/>
              <a:gd name="connsiteX49" fmla="*/ 2657726 w 5741575"/>
              <a:gd name="connsiteY49" fmla="*/ 365841 h 955271"/>
              <a:gd name="connsiteX50" fmla="*/ 2687125 w 5741575"/>
              <a:gd name="connsiteY50" fmla="*/ 366820 h 955271"/>
              <a:gd name="connsiteX51" fmla="*/ 2697479 w 5741575"/>
              <a:gd name="connsiteY51" fmla="*/ 361430 h 955271"/>
              <a:gd name="connsiteX52" fmla="*/ 2701547 w 5741575"/>
              <a:gd name="connsiteY52" fmla="*/ 361545 h 955271"/>
              <a:gd name="connsiteX53" fmla="*/ 2711054 w 5741575"/>
              <a:gd name="connsiteY53" fmla="*/ 360597 h 955271"/>
              <a:gd name="connsiteX54" fmla="*/ 2710438 w 5741575"/>
              <a:gd name="connsiteY54" fmla="*/ 366958 h 955271"/>
              <a:gd name="connsiteX55" fmla="*/ 2722936 w 5741575"/>
              <a:gd name="connsiteY55" fmla="*/ 377633 h 955271"/>
              <a:gd name="connsiteX56" fmla="*/ 2777227 w 5741575"/>
              <a:gd name="connsiteY56" fmla="*/ 368972 h 955271"/>
              <a:gd name="connsiteX57" fmla="*/ 2779510 w 5741575"/>
              <a:gd name="connsiteY57" fmla="*/ 361652 h 955271"/>
              <a:gd name="connsiteX58" fmla="*/ 2786278 w 5741575"/>
              <a:gd name="connsiteY58" fmla="*/ 359869 h 955271"/>
              <a:gd name="connsiteX59" fmla="*/ 2792101 w 5741575"/>
              <a:gd name="connsiteY59" fmla="*/ 365927 h 955271"/>
              <a:gd name="connsiteX60" fmla="*/ 2885545 w 5741575"/>
              <a:gd name="connsiteY60" fmla="*/ 372818 h 955271"/>
              <a:gd name="connsiteX61" fmla="*/ 3009558 w 5741575"/>
              <a:gd name="connsiteY61" fmla="*/ 370573 h 955271"/>
              <a:gd name="connsiteX62" fmla="*/ 3095010 w 5741575"/>
              <a:gd name="connsiteY62" fmla="*/ 332454 h 955271"/>
              <a:gd name="connsiteX63" fmla="*/ 3103742 w 5741575"/>
              <a:gd name="connsiteY63" fmla="*/ 337974 h 955271"/>
              <a:gd name="connsiteX64" fmla="*/ 3165093 w 5741575"/>
              <a:gd name="connsiteY64" fmla="*/ 329459 h 955271"/>
              <a:gd name="connsiteX65" fmla="*/ 3373785 w 5741575"/>
              <a:gd name="connsiteY65" fmla="*/ 255680 h 955271"/>
              <a:gd name="connsiteX66" fmla="*/ 3493851 w 5741575"/>
              <a:gd name="connsiteY66" fmla="*/ 240255 h 955271"/>
              <a:gd name="connsiteX67" fmla="*/ 3537470 w 5741575"/>
              <a:gd name="connsiteY67" fmla="*/ 241867 h 955271"/>
              <a:gd name="connsiteX68" fmla="*/ 3610489 w 5741575"/>
              <a:gd name="connsiteY68" fmla="*/ 244128 h 955271"/>
              <a:gd name="connsiteX69" fmla="*/ 3667539 w 5741575"/>
              <a:gd name="connsiteY69" fmla="*/ 263271 h 955271"/>
              <a:gd name="connsiteX70" fmla="*/ 3727614 w 5741575"/>
              <a:gd name="connsiteY70" fmla="*/ 258245 h 955271"/>
              <a:gd name="connsiteX71" fmla="*/ 3738369 w 5741575"/>
              <a:gd name="connsiteY71" fmla="*/ 234506 h 955271"/>
              <a:gd name="connsiteX72" fmla="*/ 3803670 w 5741575"/>
              <a:gd name="connsiteY72" fmla="*/ 236457 h 955271"/>
              <a:gd name="connsiteX73" fmla="*/ 3903080 w 5741575"/>
              <a:gd name="connsiteY73" fmla="*/ 241890 h 955271"/>
              <a:gd name="connsiteX74" fmla="*/ 3959588 w 5741575"/>
              <a:gd name="connsiteY74" fmla="*/ 239195 h 955271"/>
              <a:gd name="connsiteX75" fmla="*/ 4114838 w 5741575"/>
              <a:gd name="connsiteY75" fmla="*/ 238165 h 955271"/>
              <a:gd name="connsiteX76" fmla="*/ 4271023 w 5741575"/>
              <a:gd name="connsiteY76" fmla="*/ 241959 h 955271"/>
              <a:gd name="connsiteX77" fmla="*/ 4367397 w 5741575"/>
              <a:gd name="connsiteY77" fmla="*/ 271442 h 955271"/>
              <a:gd name="connsiteX78" fmla="*/ 4495366 w 5741575"/>
              <a:gd name="connsiteY78" fmla="*/ 271618 h 955271"/>
              <a:gd name="connsiteX79" fmla="*/ 4517347 w 5741575"/>
              <a:gd name="connsiteY79" fmla="*/ 275639 h 955271"/>
              <a:gd name="connsiteX80" fmla="*/ 4546116 w 5741575"/>
              <a:gd name="connsiteY80" fmla="*/ 268568 h 955271"/>
              <a:gd name="connsiteX81" fmla="*/ 4661259 w 5741575"/>
              <a:gd name="connsiteY81" fmla="*/ 238966 h 955271"/>
              <a:gd name="connsiteX82" fmla="*/ 4750403 w 5741575"/>
              <a:gd name="connsiteY82" fmla="*/ 204364 h 955271"/>
              <a:gd name="connsiteX83" fmla="*/ 4867614 w 5741575"/>
              <a:gd name="connsiteY83" fmla="*/ 208668 h 955271"/>
              <a:gd name="connsiteX84" fmla="*/ 4937036 w 5741575"/>
              <a:gd name="connsiteY84" fmla="*/ 195446 h 955271"/>
              <a:gd name="connsiteX85" fmla="*/ 5047626 w 5741575"/>
              <a:gd name="connsiteY85" fmla="*/ 149604 h 955271"/>
              <a:gd name="connsiteX86" fmla="*/ 5200247 w 5741575"/>
              <a:gd name="connsiteY86" fmla="*/ 142695 h 955271"/>
              <a:gd name="connsiteX87" fmla="*/ 5235691 w 5741575"/>
              <a:gd name="connsiteY87" fmla="*/ 173330 h 955271"/>
              <a:gd name="connsiteX88" fmla="*/ 5280133 w 5741575"/>
              <a:gd name="connsiteY88" fmla="*/ 189342 h 955271"/>
              <a:gd name="connsiteX89" fmla="*/ 5291963 w 5741575"/>
              <a:gd name="connsiteY89" fmla="*/ 139446 h 955271"/>
              <a:gd name="connsiteX90" fmla="*/ 5418472 w 5741575"/>
              <a:gd name="connsiteY90" fmla="*/ 89163 h 955271"/>
              <a:gd name="connsiteX91" fmla="*/ 5482354 w 5741575"/>
              <a:gd name="connsiteY91" fmla="*/ 69470 h 955271"/>
              <a:gd name="connsiteX92" fmla="*/ 5583280 w 5741575"/>
              <a:gd name="connsiteY92" fmla="*/ 49787 h 955271"/>
              <a:gd name="connsiteX93" fmla="*/ 5613766 w 5741575"/>
              <a:gd name="connsiteY93" fmla="*/ 41855 h 955271"/>
              <a:gd name="connsiteX94" fmla="*/ 5684952 w 5741575"/>
              <a:gd name="connsiteY94" fmla="*/ 26088 h 9552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</a:cxnLst>
            <a:rect l="l" t="t" r="r" b="b"/>
            <a:pathLst>
              <a:path w="5741575" h="955271">
                <a:moveTo>
                  <a:pt x="5741575" y="0"/>
                </a:moveTo>
                <a:lnTo>
                  <a:pt x="5741575" y="955271"/>
                </a:lnTo>
                <a:lnTo>
                  <a:pt x="0" y="955271"/>
                </a:lnTo>
                <a:lnTo>
                  <a:pt x="8558" y="953971"/>
                </a:lnTo>
                <a:lnTo>
                  <a:pt x="16894" y="953847"/>
                </a:lnTo>
                <a:cubicBezTo>
                  <a:pt x="22474" y="953361"/>
                  <a:pt x="25973" y="952524"/>
                  <a:pt x="28156" y="951374"/>
                </a:cubicBezTo>
                <a:cubicBezTo>
                  <a:pt x="28201" y="951240"/>
                  <a:pt x="28247" y="951105"/>
                  <a:pt x="28293" y="950971"/>
                </a:cubicBezTo>
                <a:lnTo>
                  <a:pt x="39115" y="949326"/>
                </a:lnTo>
                <a:cubicBezTo>
                  <a:pt x="57701" y="947335"/>
                  <a:pt x="76089" y="946141"/>
                  <a:pt x="93851" y="945611"/>
                </a:cubicBezTo>
                <a:cubicBezTo>
                  <a:pt x="99905" y="923404"/>
                  <a:pt x="170209" y="932855"/>
                  <a:pt x="148657" y="898134"/>
                </a:cubicBezTo>
                <a:cubicBezTo>
                  <a:pt x="172173" y="896348"/>
                  <a:pt x="191809" y="908449"/>
                  <a:pt x="174554" y="886351"/>
                </a:cubicBezTo>
                <a:cubicBezTo>
                  <a:pt x="182014" y="885083"/>
                  <a:pt x="185699" y="882087"/>
                  <a:pt x="187633" y="878226"/>
                </a:cubicBezTo>
                <a:cubicBezTo>
                  <a:pt x="187742" y="877663"/>
                  <a:pt x="187852" y="877101"/>
                  <a:pt x="187961" y="876538"/>
                </a:cubicBezTo>
                <a:lnTo>
                  <a:pt x="240501" y="873150"/>
                </a:lnTo>
                <a:lnTo>
                  <a:pt x="246345" y="869942"/>
                </a:lnTo>
                <a:lnTo>
                  <a:pt x="282041" y="871263"/>
                </a:lnTo>
                <a:lnTo>
                  <a:pt x="299711" y="870064"/>
                </a:lnTo>
                <a:lnTo>
                  <a:pt x="306299" y="873609"/>
                </a:lnTo>
                <a:cubicBezTo>
                  <a:pt x="312531" y="875279"/>
                  <a:pt x="320316" y="874896"/>
                  <a:pt x="331571" y="869866"/>
                </a:cubicBezTo>
                <a:lnTo>
                  <a:pt x="333872" y="867971"/>
                </a:lnTo>
                <a:lnTo>
                  <a:pt x="356953" y="870334"/>
                </a:lnTo>
                <a:cubicBezTo>
                  <a:pt x="364772" y="872042"/>
                  <a:pt x="372199" y="874762"/>
                  <a:pt x="379005" y="878900"/>
                </a:cubicBezTo>
                <a:cubicBezTo>
                  <a:pt x="436788" y="836391"/>
                  <a:pt x="512367" y="847456"/>
                  <a:pt x="585428" y="826440"/>
                </a:cubicBezTo>
                <a:cubicBezTo>
                  <a:pt x="600236" y="776571"/>
                  <a:pt x="751447" y="800939"/>
                  <a:pt x="787156" y="838447"/>
                </a:cubicBezTo>
                <a:cubicBezTo>
                  <a:pt x="767750" y="789794"/>
                  <a:pt x="977582" y="857915"/>
                  <a:pt x="898586" y="808502"/>
                </a:cubicBezTo>
                <a:cubicBezTo>
                  <a:pt x="926099" y="807167"/>
                  <a:pt x="944922" y="782490"/>
                  <a:pt x="924063" y="770210"/>
                </a:cubicBezTo>
                <a:cubicBezTo>
                  <a:pt x="1015917" y="786259"/>
                  <a:pt x="1117953" y="728408"/>
                  <a:pt x="1212574" y="724238"/>
                </a:cubicBezTo>
                <a:cubicBezTo>
                  <a:pt x="1245879" y="677520"/>
                  <a:pt x="1233543" y="716744"/>
                  <a:pt x="1280768" y="699122"/>
                </a:cubicBezTo>
                <a:cubicBezTo>
                  <a:pt x="1280824" y="735474"/>
                  <a:pt x="1333787" y="667235"/>
                  <a:pt x="1352027" y="704323"/>
                </a:cubicBezTo>
                <a:cubicBezTo>
                  <a:pt x="1360044" y="699941"/>
                  <a:pt x="1367234" y="694526"/>
                  <a:pt x="1374314" y="688815"/>
                </a:cubicBezTo>
                <a:lnTo>
                  <a:pt x="1378034" y="685842"/>
                </a:lnTo>
                <a:lnTo>
                  <a:pt x="1395604" y="680460"/>
                </a:lnTo>
                <a:lnTo>
                  <a:pt x="1397206" y="670793"/>
                </a:lnTo>
                <a:lnTo>
                  <a:pt x="1421250" y="656855"/>
                </a:lnTo>
                <a:cubicBezTo>
                  <a:pt x="1430770" y="652893"/>
                  <a:pt x="1441623" y="650105"/>
                  <a:pt x="1454524" y="649224"/>
                </a:cubicBezTo>
                <a:cubicBezTo>
                  <a:pt x="1502655" y="660482"/>
                  <a:pt x="1556151" y="606226"/>
                  <a:pt x="1616217" y="622107"/>
                </a:cubicBezTo>
                <a:cubicBezTo>
                  <a:pt x="1637755" y="624837"/>
                  <a:pt x="1701030" y="614257"/>
                  <a:pt x="1710928" y="600666"/>
                </a:cubicBezTo>
                <a:cubicBezTo>
                  <a:pt x="1723693" y="596072"/>
                  <a:pt x="1739861" y="597834"/>
                  <a:pt x="1743718" y="584327"/>
                </a:cubicBezTo>
                <a:cubicBezTo>
                  <a:pt x="1751098" y="567647"/>
                  <a:pt x="1801421" y="583831"/>
                  <a:pt x="1791651" y="567019"/>
                </a:cubicBezTo>
                <a:cubicBezTo>
                  <a:pt x="1827282" y="577929"/>
                  <a:pt x="1847642" y="542228"/>
                  <a:pt x="1873778" y="530130"/>
                </a:cubicBezTo>
                <a:cubicBezTo>
                  <a:pt x="1902425" y="541995"/>
                  <a:pt x="1929013" y="504913"/>
                  <a:pt x="1988411" y="491599"/>
                </a:cubicBezTo>
                <a:cubicBezTo>
                  <a:pt x="2020077" y="505546"/>
                  <a:pt x="2028363" y="482381"/>
                  <a:pt x="2085507" y="498527"/>
                </a:cubicBezTo>
                <a:cubicBezTo>
                  <a:pt x="2086719" y="495769"/>
                  <a:pt x="2088490" y="493104"/>
                  <a:pt x="2090767" y="490616"/>
                </a:cubicBezTo>
                <a:cubicBezTo>
                  <a:pt x="2103992" y="476161"/>
                  <a:pt x="2131025" y="470659"/>
                  <a:pt x="2151143" y="478332"/>
                </a:cubicBezTo>
                <a:cubicBezTo>
                  <a:pt x="2240088" y="497642"/>
                  <a:pt x="2310118" y="483043"/>
                  <a:pt x="2378710" y="477570"/>
                </a:cubicBezTo>
                <a:cubicBezTo>
                  <a:pt x="2454975" y="467585"/>
                  <a:pt x="2391576" y="437831"/>
                  <a:pt x="2496256" y="452396"/>
                </a:cubicBezTo>
                <a:cubicBezTo>
                  <a:pt x="2501503" y="436899"/>
                  <a:pt x="2513119" y="433980"/>
                  <a:pt x="2535387" y="436645"/>
                </a:cubicBezTo>
                <a:cubicBezTo>
                  <a:pt x="2572084" y="430778"/>
                  <a:pt x="2557124" y="397207"/>
                  <a:pt x="2601109" y="410678"/>
                </a:cubicBezTo>
                <a:cubicBezTo>
                  <a:pt x="2588000" y="393616"/>
                  <a:pt x="2667428" y="390302"/>
                  <a:pt x="2643855" y="374482"/>
                </a:cubicBezTo>
                <a:cubicBezTo>
                  <a:pt x="2648277" y="369169"/>
                  <a:pt x="2652937" y="366761"/>
                  <a:pt x="2657726" y="365841"/>
                </a:cubicBezTo>
                <a:cubicBezTo>
                  <a:pt x="2667303" y="363999"/>
                  <a:pt x="2677395" y="368107"/>
                  <a:pt x="2687125" y="366820"/>
                </a:cubicBezTo>
                <a:lnTo>
                  <a:pt x="2697479" y="361430"/>
                </a:lnTo>
                <a:lnTo>
                  <a:pt x="2701547" y="361545"/>
                </a:lnTo>
                <a:lnTo>
                  <a:pt x="2711054" y="360597"/>
                </a:lnTo>
                <a:lnTo>
                  <a:pt x="2710438" y="366958"/>
                </a:lnTo>
                <a:cubicBezTo>
                  <a:pt x="2708955" y="373111"/>
                  <a:pt x="2708038" y="379788"/>
                  <a:pt x="2722936" y="377633"/>
                </a:cubicBezTo>
                <a:cubicBezTo>
                  <a:pt x="2753511" y="370170"/>
                  <a:pt x="2766475" y="394972"/>
                  <a:pt x="2777227" y="368972"/>
                </a:cubicBezTo>
                <a:lnTo>
                  <a:pt x="2779510" y="361652"/>
                </a:lnTo>
                <a:lnTo>
                  <a:pt x="2786278" y="359869"/>
                </a:lnTo>
                <a:cubicBezTo>
                  <a:pt x="2789994" y="359750"/>
                  <a:pt x="2792255" y="361281"/>
                  <a:pt x="2792101" y="365927"/>
                </a:cubicBezTo>
                <a:cubicBezTo>
                  <a:pt x="2819315" y="344279"/>
                  <a:pt x="2855630" y="370297"/>
                  <a:pt x="2885545" y="372818"/>
                </a:cubicBezTo>
                <a:cubicBezTo>
                  <a:pt x="2905895" y="352581"/>
                  <a:pt x="2948591" y="377825"/>
                  <a:pt x="3009558" y="370573"/>
                </a:cubicBezTo>
                <a:cubicBezTo>
                  <a:pt x="3031640" y="347442"/>
                  <a:pt x="3050695" y="365935"/>
                  <a:pt x="3095010" y="332454"/>
                </a:cubicBezTo>
                <a:cubicBezTo>
                  <a:pt x="3097485" y="334582"/>
                  <a:pt x="3100426" y="336441"/>
                  <a:pt x="3103742" y="337974"/>
                </a:cubicBezTo>
                <a:cubicBezTo>
                  <a:pt x="3123005" y="346878"/>
                  <a:pt x="3150475" y="343067"/>
                  <a:pt x="3165093" y="329459"/>
                </a:cubicBezTo>
                <a:cubicBezTo>
                  <a:pt x="3236951" y="282673"/>
                  <a:pt x="3308286" y="273118"/>
                  <a:pt x="3373785" y="255680"/>
                </a:cubicBezTo>
                <a:cubicBezTo>
                  <a:pt x="3448540" y="239861"/>
                  <a:pt x="3405238" y="287846"/>
                  <a:pt x="3493851" y="240255"/>
                </a:cubicBezTo>
                <a:cubicBezTo>
                  <a:pt x="3506326" y="252723"/>
                  <a:pt x="3518405" y="251593"/>
                  <a:pt x="3537470" y="241867"/>
                </a:cubicBezTo>
                <a:cubicBezTo>
                  <a:pt x="3573967" y="235226"/>
                  <a:pt x="3576893" y="270855"/>
                  <a:pt x="3610489" y="244128"/>
                </a:cubicBezTo>
                <a:cubicBezTo>
                  <a:pt x="3606935" y="264036"/>
                  <a:pt x="3681284" y="241075"/>
                  <a:pt x="3667539" y="263271"/>
                </a:cubicBezTo>
                <a:cubicBezTo>
                  <a:pt x="3694251" y="276940"/>
                  <a:pt x="3701441" y="246803"/>
                  <a:pt x="3727614" y="258245"/>
                </a:cubicBezTo>
                <a:cubicBezTo>
                  <a:pt x="3754952" y="257751"/>
                  <a:pt x="3708960" y="240314"/>
                  <a:pt x="3738369" y="234506"/>
                </a:cubicBezTo>
                <a:cubicBezTo>
                  <a:pt x="3774580" y="230879"/>
                  <a:pt x="3768868" y="196201"/>
                  <a:pt x="3803670" y="236457"/>
                </a:cubicBezTo>
                <a:cubicBezTo>
                  <a:pt x="3839567" y="220301"/>
                  <a:pt x="3850064" y="239151"/>
                  <a:pt x="3903080" y="241890"/>
                </a:cubicBezTo>
                <a:cubicBezTo>
                  <a:pt x="3922859" y="227800"/>
                  <a:pt x="3941005" y="230826"/>
                  <a:pt x="3959588" y="239195"/>
                </a:cubicBezTo>
                <a:cubicBezTo>
                  <a:pt x="4009252" y="229421"/>
                  <a:pt x="4057491" y="239376"/>
                  <a:pt x="4114838" y="238165"/>
                </a:cubicBezTo>
                <a:cubicBezTo>
                  <a:pt x="4173784" y="217210"/>
                  <a:pt x="4209756" y="243378"/>
                  <a:pt x="4271023" y="241959"/>
                </a:cubicBezTo>
                <a:cubicBezTo>
                  <a:pt x="4326191" y="205535"/>
                  <a:pt x="4316856" y="279258"/>
                  <a:pt x="4367397" y="271442"/>
                </a:cubicBezTo>
                <a:cubicBezTo>
                  <a:pt x="4446016" y="235091"/>
                  <a:pt x="4369000" y="295343"/>
                  <a:pt x="4495366" y="271618"/>
                </a:cubicBezTo>
                <a:cubicBezTo>
                  <a:pt x="4501905" y="266287"/>
                  <a:pt x="4518077" y="269240"/>
                  <a:pt x="4517347" y="275639"/>
                </a:cubicBezTo>
                <a:cubicBezTo>
                  <a:pt x="4525170" y="272832"/>
                  <a:pt x="4542809" y="258800"/>
                  <a:pt x="4546116" y="268568"/>
                </a:cubicBezTo>
                <a:cubicBezTo>
                  <a:pt x="4586961" y="265354"/>
                  <a:pt x="4626617" y="255160"/>
                  <a:pt x="4661259" y="238966"/>
                </a:cubicBezTo>
                <a:cubicBezTo>
                  <a:pt x="4741966" y="247639"/>
                  <a:pt x="4693066" y="205693"/>
                  <a:pt x="4750403" y="204364"/>
                </a:cubicBezTo>
                <a:cubicBezTo>
                  <a:pt x="4798501" y="219113"/>
                  <a:pt x="4813319" y="201253"/>
                  <a:pt x="4867614" y="208668"/>
                </a:cubicBezTo>
                <a:cubicBezTo>
                  <a:pt x="4881621" y="174373"/>
                  <a:pt x="4917566" y="206761"/>
                  <a:pt x="4937036" y="195446"/>
                </a:cubicBezTo>
                <a:cubicBezTo>
                  <a:pt x="4974214" y="229763"/>
                  <a:pt x="5013321" y="152474"/>
                  <a:pt x="5047626" y="149604"/>
                </a:cubicBezTo>
                <a:cubicBezTo>
                  <a:pt x="5106046" y="150576"/>
                  <a:pt x="5172786" y="183138"/>
                  <a:pt x="5200247" y="142695"/>
                </a:cubicBezTo>
                <a:cubicBezTo>
                  <a:pt x="5206135" y="157748"/>
                  <a:pt x="5203071" y="179288"/>
                  <a:pt x="5235691" y="173330"/>
                </a:cubicBezTo>
                <a:cubicBezTo>
                  <a:pt x="5249654" y="179935"/>
                  <a:pt x="5254450" y="203448"/>
                  <a:pt x="5280133" y="189342"/>
                </a:cubicBezTo>
                <a:cubicBezTo>
                  <a:pt x="5244836" y="171370"/>
                  <a:pt x="5299493" y="163568"/>
                  <a:pt x="5291963" y="139446"/>
                </a:cubicBezTo>
                <a:cubicBezTo>
                  <a:pt x="5331555" y="120349"/>
                  <a:pt x="5427790" y="132865"/>
                  <a:pt x="5418472" y="89163"/>
                </a:cubicBezTo>
                <a:cubicBezTo>
                  <a:pt x="5428057" y="62053"/>
                  <a:pt x="5484665" y="97616"/>
                  <a:pt x="5482354" y="69470"/>
                </a:cubicBezTo>
                <a:cubicBezTo>
                  <a:pt x="5507119" y="85574"/>
                  <a:pt x="5545363" y="52240"/>
                  <a:pt x="5583280" y="49787"/>
                </a:cubicBezTo>
                <a:cubicBezTo>
                  <a:pt x="5589344" y="36484"/>
                  <a:pt x="5598103" y="36349"/>
                  <a:pt x="5613766" y="41855"/>
                </a:cubicBezTo>
                <a:cubicBezTo>
                  <a:pt x="5636621" y="41086"/>
                  <a:pt x="5660728" y="35034"/>
                  <a:pt x="5684952" y="26088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66C9F44-AB26-457D-AE12-B4FBC3A7C17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50879" y="2205318"/>
            <a:ext cx="5834015" cy="4049059"/>
          </a:xfrm>
        </p:spPr>
        <p:txBody>
          <a:bodyPr>
            <a:normAutofit lnSpcReduction="10000"/>
          </a:bodyPr>
          <a:lstStyle/>
          <a:p>
            <a:r>
              <a:rPr lang="en-US" dirty="0"/>
              <a:t>In our interviews it can be seen two types of </a:t>
            </a:r>
            <a:r>
              <a:rPr lang="en-US" dirty="0" err="1"/>
              <a:t>persons:The</a:t>
            </a:r>
            <a:r>
              <a:rPr lang="en-US" dirty="0"/>
              <a:t> first one are people that know the variety of food that you can cook with  supplies like vegetable and fruits.</a:t>
            </a:r>
            <a:endParaRPr lang="ro-RO" dirty="0"/>
          </a:p>
          <a:p>
            <a:r>
              <a:rPr lang="en-US"/>
              <a:t>Those who are not inform or have </a:t>
            </a:r>
            <a:r>
              <a:rPr lang="en-US" dirty="0" err="1"/>
              <a:t>wrongfull</a:t>
            </a:r>
            <a:r>
              <a:rPr lang="en-US" dirty="0"/>
              <a:t> </a:t>
            </a:r>
            <a:r>
              <a:rPr lang="en-US" dirty="0" err="1"/>
              <a:t>informations</a:t>
            </a:r>
            <a:r>
              <a:rPr lang="en-US" dirty="0"/>
              <a:t> and consider that a food full of vitamins is one without </a:t>
            </a:r>
            <a:r>
              <a:rPr lang="en-US" dirty="0" err="1"/>
              <a:t>flavour</a:t>
            </a:r>
            <a:r>
              <a:rPr lang="en-US" dirty="0"/>
              <a:t>. Those ones have told us that the food they consume is based on their emotional state from that day.</a:t>
            </a:r>
            <a:endParaRPr lang="ro-RO" dirty="0"/>
          </a:p>
          <a:p>
            <a:r>
              <a:rPr lang="en-US" dirty="0"/>
              <a:t>Then 8 out of 10 people state that when they feel alone, stressed or angry they tend to eat more food, hoping that will make them feel better.</a:t>
            </a:r>
            <a:endParaRPr lang="ro-RO" dirty="0"/>
          </a:p>
        </p:txBody>
      </p:sp>
      <p:sp>
        <p:nvSpPr>
          <p:cNvPr id="86" name="Freeform: Shape 85">
            <a:extLst>
              <a:ext uri="{FF2B5EF4-FFF2-40B4-BE49-F238E27FC236}">
                <a16:creationId xmlns:a16="http://schemas.microsoft.com/office/drawing/2014/main" xmlns="" id="{6BFFEA99-E831-4C3B-8D16-0EA4AB33FFCA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7394000" y="753529"/>
            <a:ext cx="4010943" cy="535094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2F2F2"/>
          </a:solidFill>
          <a:ln>
            <a:noFill/>
          </a:ln>
          <a:effectLst>
            <a:outerShdw blurRad="254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5" name="Picture 4" descr="A cartoon of a person&#10;&#10;Description automatically generated with low confidence">
            <a:extLst>
              <a:ext uri="{FF2B5EF4-FFF2-40B4-BE49-F238E27FC236}">
                <a16:creationId xmlns:a16="http://schemas.microsoft.com/office/drawing/2014/main" xmlns="" id="{DD6B1C65-FCD8-428B-9795-79B84315D13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092" r="9590"/>
          <a:stretch/>
        </p:blipFill>
        <p:spPr>
          <a:xfrm>
            <a:off x="7559508" y="914394"/>
            <a:ext cx="3684567" cy="50292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376134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8" name="Rectangle 77">
            <a:extLst>
              <a:ext uri="{FF2B5EF4-FFF2-40B4-BE49-F238E27FC236}">
                <a16:creationId xmlns:a16="http://schemas.microsoft.com/office/drawing/2014/main" xmlns="" id="{23E547B5-89CF-4EC0-96DE-25771AED079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Rectangle 79">
            <a:extLst>
              <a:ext uri="{FF2B5EF4-FFF2-40B4-BE49-F238E27FC236}">
                <a16:creationId xmlns:a16="http://schemas.microsoft.com/office/drawing/2014/main" xmlns="" id="{B3437C99-FC8E-4311-B48A-F0C4C329B1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6940161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B9C49E61-6603-4326-8F05-EE0BC4E8E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92369" y="436098"/>
            <a:ext cx="4434473" cy="5834607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90000"/>
              </a:lnSpc>
            </a:pPr>
            <a:r>
              <a:rPr lang="en-US" dirty="0"/>
              <a:t>There are differences between your meals during the week and those during </a:t>
            </a:r>
            <a:r>
              <a:rPr lang="en-US" dirty="0" err="1"/>
              <a:t>weekends?At</a:t>
            </a:r>
            <a:r>
              <a:rPr lang="en-US" dirty="0"/>
              <a:t> the above question 70% of people said that for them </a:t>
            </a:r>
            <a:r>
              <a:rPr lang="en-US" dirty="0" err="1"/>
              <a:t>friday</a:t>
            </a:r>
            <a:r>
              <a:rPr lang="en-US" dirty="0"/>
              <a:t> represents an </a:t>
            </a:r>
            <a:r>
              <a:rPr lang="en-US" dirty="0" err="1"/>
              <a:t>ecape</a:t>
            </a:r>
            <a:r>
              <a:rPr lang="en-US" dirty="0"/>
              <a:t> door to a world without dietary restrictions. </a:t>
            </a:r>
            <a:endParaRPr lang="ro-RO" dirty="0"/>
          </a:p>
          <a:p>
            <a:pPr>
              <a:lnSpc>
                <a:spcPct val="90000"/>
              </a:lnSpc>
            </a:pPr>
            <a:r>
              <a:rPr lang="en-US" dirty="0"/>
              <a:t>Therefore if they have been eating a low calory </a:t>
            </a:r>
            <a:r>
              <a:rPr lang="en-US" dirty="0" err="1"/>
              <a:t>imput</a:t>
            </a:r>
            <a:r>
              <a:rPr lang="en-US" dirty="0"/>
              <a:t> during the week, they feel the need to relax with some snack, chocolate or fast-</a:t>
            </a:r>
            <a:r>
              <a:rPr lang="en-US" dirty="0" err="1"/>
              <a:t>food.Through</a:t>
            </a:r>
            <a:r>
              <a:rPr lang="en-US" dirty="0"/>
              <a:t> this interviews we have seen that when it comes to kids is normal to eat in front of a tv or in </a:t>
            </a:r>
            <a:r>
              <a:rPr lang="en-US" dirty="0" err="1"/>
              <a:t>bed.They</a:t>
            </a:r>
            <a:r>
              <a:rPr lang="en-US" dirty="0"/>
              <a:t> recognize that they do not realize when the food is finished and most of the times they do not realize what they were eating. </a:t>
            </a:r>
            <a:endParaRPr lang="ro-RO" dirty="0"/>
          </a:p>
          <a:p>
            <a:pPr>
              <a:lnSpc>
                <a:spcPct val="90000"/>
              </a:lnSpc>
            </a:pPr>
            <a:r>
              <a:rPr lang="en-US" dirty="0"/>
              <a:t>Due to this unconscious eating, watching tv or reading a paper, the percentage of obese children is rising alarming every year.</a:t>
            </a:r>
            <a:endParaRPr lang="ro-RO" dirty="0"/>
          </a:p>
        </p:txBody>
      </p:sp>
      <p:pic>
        <p:nvPicPr>
          <p:cNvPr id="6" name="Picture 5" descr="Diagram, timeline&#10;&#10;Description automatically generated">
            <a:extLst>
              <a:ext uri="{FF2B5EF4-FFF2-40B4-BE49-F238E27FC236}">
                <a16:creationId xmlns:a16="http://schemas.microsoft.com/office/drawing/2014/main" xmlns="" id="{E78C0E0A-05C5-4DF6-892A-5A02CBC9145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4266" r="5051" b="-2"/>
          <a:stretch/>
        </p:blipFill>
        <p:spPr>
          <a:xfrm>
            <a:off x="5251840" y="10"/>
            <a:ext cx="6940161" cy="6868876"/>
          </a:xfrm>
          <a:custGeom>
            <a:avLst/>
            <a:gdLst/>
            <a:ahLst/>
            <a:cxnLst/>
            <a:rect l="l" t="t" r="r" b="b"/>
            <a:pathLst>
              <a:path w="6940161" h="6857999">
                <a:moveTo>
                  <a:pt x="857190" y="0"/>
                </a:moveTo>
                <a:lnTo>
                  <a:pt x="6940161" y="0"/>
                </a:lnTo>
                <a:lnTo>
                  <a:pt x="6940161" y="6857999"/>
                </a:lnTo>
                <a:lnTo>
                  <a:pt x="496459" y="6857999"/>
                </a:lnTo>
                <a:lnTo>
                  <a:pt x="486507" y="6839466"/>
                </a:lnTo>
                <a:cubicBezTo>
                  <a:pt x="477389" y="6820641"/>
                  <a:pt x="471173" y="6801859"/>
                  <a:pt x="480078" y="6795812"/>
                </a:cubicBezTo>
                <a:cubicBezTo>
                  <a:pt x="475408" y="6761382"/>
                  <a:pt x="493736" y="6723009"/>
                  <a:pt x="482330" y="6676796"/>
                </a:cubicBezTo>
                <a:cubicBezTo>
                  <a:pt x="479519" y="6617030"/>
                  <a:pt x="476161" y="6634511"/>
                  <a:pt x="469648" y="6539722"/>
                </a:cubicBezTo>
                <a:cubicBezTo>
                  <a:pt x="459969" y="6498384"/>
                  <a:pt x="496382" y="6456575"/>
                  <a:pt x="477855" y="6433501"/>
                </a:cubicBezTo>
                <a:cubicBezTo>
                  <a:pt x="464018" y="6378655"/>
                  <a:pt x="442310" y="6325849"/>
                  <a:pt x="414008" y="6271586"/>
                </a:cubicBezTo>
                <a:cubicBezTo>
                  <a:pt x="378091" y="6226697"/>
                  <a:pt x="377466" y="6140798"/>
                  <a:pt x="299660" y="6080454"/>
                </a:cubicBezTo>
                <a:cubicBezTo>
                  <a:pt x="268606" y="6014324"/>
                  <a:pt x="244498" y="5964143"/>
                  <a:pt x="221239" y="5913249"/>
                </a:cubicBezTo>
                <a:cubicBezTo>
                  <a:pt x="210139" y="5897439"/>
                  <a:pt x="175369" y="5809427"/>
                  <a:pt x="160103" y="5775094"/>
                </a:cubicBezTo>
                <a:cubicBezTo>
                  <a:pt x="87298" y="5686529"/>
                  <a:pt x="103897" y="5672717"/>
                  <a:pt x="87873" y="5573809"/>
                </a:cubicBezTo>
                <a:cubicBezTo>
                  <a:pt x="76224" y="5541231"/>
                  <a:pt x="76748" y="5525076"/>
                  <a:pt x="57933" y="5490695"/>
                </a:cubicBezTo>
                <a:lnTo>
                  <a:pt x="30889" y="5398377"/>
                </a:lnTo>
                <a:lnTo>
                  <a:pt x="34140" y="5390971"/>
                </a:lnTo>
                <a:lnTo>
                  <a:pt x="35928" y="5390229"/>
                </a:lnTo>
                <a:lnTo>
                  <a:pt x="16968" y="5309266"/>
                </a:lnTo>
                <a:cubicBezTo>
                  <a:pt x="13970" y="5303642"/>
                  <a:pt x="-917" y="5289094"/>
                  <a:pt x="2490" y="5276920"/>
                </a:cubicBezTo>
                <a:lnTo>
                  <a:pt x="24907" y="5208159"/>
                </a:lnTo>
                <a:lnTo>
                  <a:pt x="31839" y="5162682"/>
                </a:lnTo>
                <a:cubicBezTo>
                  <a:pt x="28501" y="5155528"/>
                  <a:pt x="24609" y="5048935"/>
                  <a:pt x="18796" y="5043371"/>
                </a:cubicBezTo>
                <a:cubicBezTo>
                  <a:pt x="54584" y="4976689"/>
                  <a:pt x="5001" y="4985095"/>
                  <a:pt x="14358" y="4908985"/>
                </a:cubicBezTo>
                <a:cubicBezTo>
                  <a:pt x="17201" y="4816358"/>
                  <a:pt x="5675" y="4749418"/>
                  <a:pt x="4769" y="4643799"/>
                </a:cubicBezTo>
                <a:cubicBezTo>
                  <a:pt x="4111" y="4581455"/>
                  <a:pt x="-7137" y="4509050"/>
                  <a:pt x="7402" y="4395547"/>
                </a:cubicBezTo>
                <a:cubicBezTo>
                  <a:pt x="11591" y="4330720"/>
                  <a:pt x="28535" y="4313913"/>
                  <a:pt x="23462" y="4274064"/>
                </a:cubicBezTo>
                <a:cubicBezTo>
                  <a:pt x="22995" y="4245538"/>
                  <a:pt x="22530" y="4217012"/>
                  <a:pt x="22063" y="4188486"/>
                </a:cubicBezTo>
                <a:lnTo>
                  <a:pt x="24672" y="4170100"/>
                </a:lnTo>
                <a:lnTo>
                  <a:pt x="34973" y="4166123"/>
                </a:lnTo>
                <a:lnTo>
                  <a:pt x="26424" y="4120096"/>
                </a:lnTo>
                <a:cubicBezTo>
                  <a:pt x="28986" y="4109871"/>
                  <a:pt x="49338" y="4079429"/>
                  <a:pt x="47886" y="4066698"/>
                </a:cubicBezTo>
                <a:cubicBezTo>
                  <a:pt x="26522" y="4022850"/>
                  <a:pt x="34453" y="4030338"/>
                  <a:pt x="47327" y="3969172"/>
                </a:cubicBezTo>
                <a:cubicBezTo>
                  <a:pt x="40297" y="3948973"/>
                  <a:pt x="40044" y="3857354"/>
                  <a:pt x="53093" y="3844350"/>
                </a:cubicBezTo>
                <a:cubicBezTo>
                  <a:pt x="55739" y="3830819"/>
                  <a:pt x="50778" y="3815585"/>
                  <a:pt x="64866" y="3808459"/>
                </a:cubicBezTo>
                <a:cubicBezTo>
                  <a:pt x="81775" y="3797121"/>
                  <a:pt x="54599" y="3752382"/>
                  <a:pt x="74864" y="3757643"/>
                </a:cubicBezTo>
                <a:cubicBezTo>
                  <a:pt x="56224" y="3725828"/>
                  <a:pt x="74270" y="3660981"/>
                  <a:pt x="82640" y="3632606"/>
                </a:cubicBezTo>
                <a:cubicBezTo>
                  <a:pt x="85981" y="3582255"/>
                  <a:pt x="88778" y="3571708"/>
                  <a:pt x="89222" y="3534990"/>
                </a:cubicBezTo>
                <a:cubicBezTo>
                  <a:pt x="92019" y="3533125"/>
                  <a:pt x="80706" y="3481126"/>
                  <a:pt x="79835" y="3454133"/>
                </a:cubicBezTo>
                <a:cubicBezTo>
                  <a:pt x="78963" y="3427139"/>
                  <a:pt x="96173" y="3390611"/>
                  <a:pt x="83991" y="3373027"/>
                </a:cubicBezTo>
                <a:cubicBezTo>
                  <a:pt x="80767" y="3298527"/>
                  <a:pt x="69808" y="3290617"/>
                  <a:pt x="62958" y="3222737"/>
                </a:cubicBezTo>
                <a:cubicBezTo>
                  <a:pt x="59618" y="3146284"/>
                  <a:pt x="39695" y="3184007"/>
                  <a:pt x="49209" y="3118188"/>
                </a:cubicBezTo>
                <a:cubicBezTo>
                  <a:pt x="65221" y="3109217"/>
                  <a:pt x="85573" y="3024732"/>
                  <a:pt x="78480" y="3003808"/>
                </a:cubicBezTo>
                <a:cubicBezTo>
                  <a:pt x="78037" y="2966753"/>
                  <a:pt x="77812" y="2989870"/>
                  <a:pt x="77566" y="2944921"/>
                </a:cubicBezTo>
                <a:lnTo>
                  <a:pt x="94406" y="2877744"/>
                </a:lnTo>
                <a:cubicBezTo>
                  <a:pt x="87936" y="2880724"/>
                  <a:pt x="108480" y="2822146"/>
                  <a:pt x="108051" y="2807161"/>
                </a:cubicBezTo>
                <a:cubicBezTo>
                  <a:pt x="110507" y="2775643"/>
                  <a:pt x="80880" y="2769288"/>
                  <a:pt x="107377" y="2752347"/>
                </a:cubicBezTo>
                <a:lnTo>
                  <a:pt x="114975" y="2748299"/>
                </a:lnTo>
                <a:cubicBezTo>
                  <a:pt x="115205" y="2745962"/>
                  <a:pt x="115434" y="2743625"/>
                  <a:pt x="115663" y="2741288"/>
                </a:cubicBezTo>
                <a:cubicBezTo>
                  <a:pt x="115098" y="2737657"/>
                  <a:pt x="112995" y="2735847"/>
                  <a:pt x="107929" y="2737160"/>
                </a:cubicBezTo>
                <a:cubicBezTo>
                  <a:pt x="126569" y="2705347"/>
                  <a:pt x="119693" y="2699356"/>
                  <a:pt x="122707" y="2659631"/>
                </a:cubicBezTo>
                <a:cubicBezTo>
                  <a:pt x="135394" y="2612127"/>
                  <a:pt x="120483" y="2628594"/>
                  <a:pt x="145471" y="2573336"/>
                </a:cubicBezTo>
                <a:cubicBezTo>
                  <a:pt x="156086" y="2559732"/>
                  <a:pt x="170382" y="2541339"/>
                  <a:pt x="170626" y="2528057"/>
                </a:cubicBezTo>
                <a:lnTo>
                  <a:pt x="202713" y="2489594"/>
                </a:lnTo>
                <a:cubicBezTo>
                  <a:pt x="203853" y="2487774"/>
                  <a:pt x="204248" y="2473350"/>
                  <a:pt x="203650" y="2468303"/>
                </a:cubicBezTo>
                <a:lnTo>
                  <a:pt x="223316" y="2460480"/>
                </a:lnTo>
                <a:lnTo>
                  <a:pt x="215120" y="2423535"/>
                </a:lnTo>
                <a:lnTo>
                  <a:pt x="223455" y="2404394"/>
                </a:lnTo>
                <a:cubicBezTo>
                  <a:pt x="243490" y="2392610"/>
                  <a:pt x="229596" y="2347474"/>
                  <a:pt x="238853" y="2324643"/>
                </a:cubicBezTo>
                <a:cubicBezTo>
                  <a:pt x="239504" y="2297698"/>
                  <a:pt x="266477" y="2284202"/>
                  <a:pt x="272463" y="2255535"/>
                </a:cubicBezTo>
                <a:cubicBezTo>
                  <a:pt x="290597" y="2249648"/>
                  <a:pt x="306594" y="2207828"/>
                  <a:pt x="294092" y="2184679"/>
                </a:cubicBezTo>
                <a:lnTo>
                  <a:pt x="323221" y="2093132"/>
                </a:lnTo>
                <a:cubicBezTo>
                  <a:pt x="348282" y="2084587"/>
                  <a:pt x="366071" y="1985868"/>
                  <a:pt x="377324" y="1950235"/>
                </a:cubicBezTo>
                <a:cubicBezTo>
                  <a:pt x="397581" y="1920183"/>
                  <a:pt x="445208" y="1898905"/>
                  <a:pt x="457649" y="1861568"/>
                </a:cubicBezTo>
                <a:cubicBezTo>
                  <a:pt x="464664" y="1810687"/>
                  <a:pt x="447457" y="1869507"/>
                  <a:pt x="451972" y="1809499"/>
                </a:cubicBezTo>
                <a:cubicBezTo>
                  <a:pt x="450982" y="1754297"/>
                  <a:pt x="465413" y="1767680"/>
                  <a:pt x="474550" y="1693716"/>
                </a:cubicBezTo>
                <a:cubicBezTo>
                  <a:pt x="473258" y="1654244"/>
                  <a:pt x="481626" y="1627007"/>
                  <a:pt x="481301" y="1605195"/>
                </a:cubicBezTo>
                <a:cubicBezTo>
                  <a:pt x="490491" y="1568952"/>
                  <a:pt x="493569" y="1564518"/>
                  <a:pt x="497837" y="1516217"/>
                </a:cubicBezTo>
                <a:cubicBezTo>
                  <a:pt x="503639" y="1488452"/>
                  <a:pt x="534082" y="1457870"/>
                  <a:pt x="513281" y="1429841"/>
                </a:cubicBezTo>
                <a:cubicBezTo>
                  <a:pt x="527326" y="1412325"/>
                  <a:pt x="570430" y="1413592"/>
                  <a:pt x="550104" y="1380081"/>
                </a:cubicBezTo>
                <a:cubicBezTo>
                  <a:pt x="575583" y="1394128"/>
                  <a:pt x="551452" y="1335176"/>
                  <a:pt x="574526" y="1334891"/>
                </a:cubicBezTo>
                <a:cubicBezTo>
                  <a:pt x="593486" y="1336427"/>
                  <a:pt x="633157" y="1194568"/>
                  <a:pt x="638123" y="1185551"/>
                </a:cubicBezTo>
                <a:cubicBezTo>
                  <a:pt x="647468" y="1149210"/>
                  <a:pt x="657504" y="1148087"/>
                  <a:pt x="664747" y="1111168"/>
                </a:cubicBezTo>
                <a:cubicBezTo>
                  <a:pt x="679107" y="1057226"/>
                  <a:pt x="652121" y="1022543"/>
                  <a:pt x="664913" y="993353"/>
                </a:cubicBezTo>
                <a:cubicBezTo>
                  <a:pt x="684189" y="960214"/>
                  <a:pt x="707497" y="867450"/>
                  <a:pt x="721256" y="813953"/>
                </a:cubicBezTo>
                <a:cubicBezTo>
                  <a:pt x="734607" y="746430"/>
                  <a:pt x="738988" y="666470"/>
                  <a:pt x="745023" y="588218"/>
                </a:cubicBezTo>
                <a:cubicBezTo>
                  <a:pt x="735393" y="475380"/>
                  <a:pt x="719076" y="536119"/>
                  <a:pt x="725253" y="376479"/>
                </a:cubicBezTo>
                <a:lnTo>
                  <a:pt x="735457" y="280992"/>
                </a:lnTo>
                <a:cubicBezTo>
                  <a:pt x="735270" y="276227"/>
                  <a:pt x="742007" y="223140"/>
                  <a:pt x="741820" y="218374"/>
                </a:cubicBezTo>
                <a:lnTo>
                  <a:pt x="735299" y="188178"/>
                </a:lnTo>
                <a:lnTo>
                  <a:pt x="764938" y="152404"/>
                </a:lnTo>
                <a:cubicBezTo>
                  <a:pt x="776066" y="136342"/>
                  <a:pt x="783668" y="122048"/>
                  <a:pt x="802071" y="91810"/>
                </a:cubicBezTo>
                <a:lnTo>
                  <a:pt x="849585" y="3016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xmlns="" val="54457981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0" name="Rectangle 79">
            <a:extLst>
              <a:ext uri="{FF2B5EF4-FFF2-40B4-BE49-F238E27FC236}">
                <a16:creationId xmlns:a16="http://schemas.microsoft.com/office/drawing/2014/main" xmlns="" id="{31AA1E1C-DA67-488F-A983-F3ABD792C3B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Freeform: Shape 80">
            <a:extLst>
              <a:ext uri="{FF2B5EF4-FFF2-40B4-BE49-F238E27FC236}">
                <a16:creationId xmlns:a16="http://schemas.microsoft.com/office/drawing/2014/main" xmlns="" id="{DC46DA5A-CECD-42F0-A57E-8D5BAE36270E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418708">
            <a:off x="-249318" y="3024527"/>
            <a:ext cx="12584740" cy="4556159"/>
          </a:xfrm>
          <a:custGeom>
            <a:avLst/>
            <a:gdLst>
              <a:gd name="connsiteX0" fmla="*/ 1976651 w 12584740"/>
              <a:gd name="connsiteY0" fmla="*/ 27745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0" fmla="*/ 2881775 w 12584740"/>
              <a:gd name="connsiteY0" fmla="*/ 233197 h 4575313"/>
              <a:gd name="connsiteX1" fmla="*/ 10535175 w 12584740"/>
              <a:gd name="connsiteY1" fmla="*/ 2774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36770 w 12584740"/>
              <a:gd name="connsiteY24" fmla="*/ 1068186 h 4575313"/>
              <a:gd name="connsiteX25" fmla="*/ 12397764 w 12584740"/>
              <a:gd name="connsiteY25" fmla="*/ 1566491 h 4575313"/>
              <a:gd name="connsiteX26" fmla="*/ 12584740 w 12584740"/>
              <a:gd name="connsiteY26" fmla="*/ 3094030 h 4575313"/>
              <a:gd name="connsiteX27" fmla="*/ 483060 w 12584740"/>
              <a:gd name="connsiteY27" fmla="*/ 4575313 h 4575313"/>
              <a:gd name="connsiteX28" fmla="*/ 296084 w 12584740"/>
              <a:gd name="connsiteY28" fmla="*/ 3047774 h 4575313"/>
              <a:gd name="connsiteX29" fmla="*/ 235090 w 12584740"/>
              <a:gd name="connsiteY29" fmla="*/ 2549469 h 4575313"/>
              <a:gd name="connsiteX30" fmla="*/ 0 w 12584740"/>
              <a:gd name="connsiteY30" fmla="*/ 628841 h 4575313"/>
              <a:gd name="connsiteX31" fmla="*/ 7836 w 12584740"/>
              <a:gd name="connsiteY31" fmla="*/ 631521 h 4575313"/>
              <a:gd name="connsiteX32" fmla="*/ 59804 w 12584740"/>
              <a:gd name="connsiteY32" fmla="*/ 651795 h 4575313"/>
              <a:gd name="connsiteX33" fmla="*/ 189088 w 12584740"/>
              <a:gd name="connsiteY33" fmla="*/ 654369 h 4575313"/>
              <a:gd name="connsiteX34" fmla="*/ 238402 w 12584740"/>
              <a:gd name="connsiteY34" fmla="*/ 636963 h 4575313"/>
              <a:gd name="connsiteX35" fmla="*/ 332970 w 12584740"/>
              <a:gd name="connsiteY35" fmla="*/ 607012 h 4575313"/>
              <a:gd name="connsiteX36" fmla="*/ 407552 w 12584740"/>
              <a:gd name="connsiteY36" fmla="*/ 547943 h 4575313"/>
              <a:gd name="connsiteX37" fmla="*/ 497934 w 12584740"/>
              <a:gd name="connsiteY37" fmla="*/ 502354 h 4575313"/>
              <a:gd name="connsiteX38" fmla="*/ 510273 w 12584740"/>
              <a:gd name="connsiteY38" fmla="*/ 504172 h 4575313"/>
              <a:gd name="connsiteX39" fmla="*/ 561099 w 12584740"/>
              <a:gd name="connsiteY39" fmla="*/ 476357 h 4575313"/>
              <a:gd name="connsiteX40" fmla="*/ 705102 w 12584740"/>
              <a:gd name="connsiteY40" fmla="*/ 399826 h 4575313"/>
              <a:gd name="connsiteX41" fmla="*/ 800404 w 12584740"/>
              <a:gd name="connsiteY41" fmla="*/ 289909 h 4575313"/>
              <a:gd name="connsiteX42" fmla="*/ 842353 w 12584740"/>
              <a:gd name="connsiteY42" fmla="*/ 276713 h 4575313"/>
              <a:gd name="connsiteX43" fmla="*/ 912247 w 12584740"/>
              <a:gd name="connsiteY43" fmla="*/ 254246 h 4575313"/>
              <a:gd name="connsiteX44" fmla="*/ 927247 w 12584740"/>
              <a:gd name="connsiteY44" fmla="*/ 258217 h 4575313"/>
              <a:gd name="connsiteX45" fmla="*/ 933425 w 12584740"/>
              <a:gd name="connsiteY45" fmla="*/ 256149 h 4575313"/>
              <a:gd name="connsiteX46" fmla="*/ 934108 w 12584740"/>
              <a:gd name="connsiteY46" fmla="*/ 256433 h 4575313"/>
              <a:gd name="connsiteX47" fmla="*/ 935368 w 12584740"/>
              <a:gd name="connsiteY47" fmla="*/ 255498 h 4575313"/>
              <a:gd name="connsiteX48" fmla="*/ 949059 w 12584740"/>
              <a:gd name="connsiteY48" fmla="*/ 250913 h 4575313"/>
              <a:gd name="connsiteX49" fmla="*/ 980035 w 12584740"/>
              <a:gd name="connsiteY49" fmla="*/ 251605 h 4575313"/>
              <a:gd name="connsiteX50" fmla="*/ 998443 w 12584740"/>
              <a:gd name="connsiteY50" fmla="*/ 248823 h 4575313"/>
              <a:gd name="connsiteX51" fmla="*/ 1015140 w 12584740"/>
              <a:gd name="connsiteY51" fmla="*/ 230963 h 4575313"/>
              <a:gd name="connsiteX52" fmla="*/ 1027653 w 12584740"/>
              <a:gd name="connsiteY52" fmla="*/ 228229 h 4575313"/>
              <a:gd name="connsiteX53" fmla="*/ 1029989 w 12584740"/>
              <a:gd name="connsiteY53" fmla="*/ 225769 h 4575313"/>
              <a:gd name="connsiteX54" fmla="*/ 1036851 w 12584740"/>
              <a:gd name="connsiteY54" fmla="*/ 220779 h 4575313"/>
              <a:gd name="connsiteX55" fmla="*/ 1029120 w 12584740"/>
              <a:gd name="connsiteY55" fmla="*/ 217196 h 4575313"/>
              <a:gd name="connsiteX56" fmla="*/ 1113256 w 12584740"/>
              <a:gd name="connsiteY56" fmla="*/ 192543 h 4575313"/>
              <a:gd name="connsiteX57" fmla="*/ 1184710 w 12584740"/>
              <a:gd name="connsiteY57" fmla="*/ 171552 h 4575313"/>
              <a:gd name="connsiteX58" fmla="*/ 1310965 w 12584740"/>
              <a:gd name="connsiteY58" fmla="*/ 185879 h 4575313"/>
              <a:gd name="connsiteX59" fmla="*/ 1430934 w 12584740"/>
              <a:gd name="connsiteY59" fmla="*/ 139104 h 4575313"/>
              <a:gd name="connsiteX60" fmla="*/ 1463118 w 12584740"/>
              <a:gd name="connsiteY60" fmla="*/ 138911 h 4575313"/>
              <a:gd name="connsiteX61" fmla="*/ 1493444 w 12584740"/>
              <a:gd name="connsiteY61" fmla="*/ 147416 h 4575313"/>
              <a:gd name="connsiteX62" fmla="*/ 1493168 w 12584740"/>
              <a:gd name="connsiteY62" fmla="*/ 150455 h 4575313"/>
              <a:gd name="connsiteX63" fmla="*/ 1497974 w 12584740"/>
              <a:gd name="connsiteY63" fmla="*/ 151841 h 4575313"/>
              <a:gd name="connsiteX64" fmla="*/ 1502355 w 12584740"/>
              <a:gd name="connsiteY64" fmla="*/ 149916 h 4575313"/>
              <a:gd name="connsiteX65" fmla="*/ 1508100 w 12584740"/>
              <a:gd name="connsiteY65" fmla="*/ 151526 h 4575313"/>
              <a:gd name="connsiteX66" fmla="*/ 1523822 w 12584740"/>
              <a:gd name="connsiteY66" fmla="*/ 155112 h 4575313"/>
              <a:gd name="connsiteX67" fmla="*/ 1528971 w 12584740"/>
              <a:gd name="connsiteY67" fmla="*/ 161299 h 4575313"/>
              <a:gd name="connsiteX68" fmla="*/ 1590631 w 12584740"/>
              <a:gd name="connsiteY68" fmla="*/ 173836 h 4575313"/>
              <a:gd name="connsiteX69" fmla="*/ 1609537 w 12584740"/>
              <a:gd name="connsiteY69" fmla="*/ 169616 h 4575313"/>
              <a:gd name="connsiteX70" fmla="*/ 1631335 w 12584740"/>
              <a:gd name="connsiteY70" fmla="*/ 179686 h 4575313"/>
              <a:gd name="connsiteX71" fmla="*/ 1693983 w 12584740"/>
              <a:gd name="connsiteY71" fmla="*/ 183202 h 4575313"/>
              <a:gd name="connsiteX72" fmla="*/ 1763575 w 12584740"/>
              <a:gd name="connsiteY72" fmla="*/ 194844 h 4575313"/>
              <a:gd name="connsiteX73" fmla="*/ 1812709 w 12584740"/>
              <a:gd name="connsiteY73" fmla="*/ 208037 h 4575313"/>
              <a:gd name="connsiteX74" fmla="*/ 1945879 w 12584740"/>
              <a:gd name="connsiteY74" fmla="*/ 216206 h 4575313"/>
              <a:gd name="connsiteX75" fmla="*/ 1974418 w 12584740"/>
              <a:gd name="connsiteY75" fmla="*/ 208866 h 4575313"/>
              <a:gd name="connsiteX76" fmla="*/ 1976651 w 12584740"/>
              <a:gd name="connsiteY76" fmla="*/ 208757 h 4575313"/>
              <a:gd name="connsiteX77" fmla="*/ 2881775 w 12584740"/>
              <a:gd name="connsiteY77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397764 w 12584740"/>
              <a:gd name="connsiteY24" fmla="*/ 1566491 h 4575313"/>
              <a:gd name="connsiteX25" fmla="*/ 12584740 w 12584740"/>
              <a:gd name="connsiteY25" fmla="*/ 3094030 h 4575313"/>
              <a:gd name="connsiteX26" fmla="*/ 483060 w 12584740"/>
              <a:gd name="connsiteY26" fmla="*/ 4575313 h 4575313"/>
              <a:gd name="connsiteX27" fmla="*/ 296084 w 12584740"/>
              <a:gd name="connsiteY27" fmla="*/ 3047774 h 4575313"/>
              <a:gd name="connsiteX28" fmla="*/ 235090 w 12584740"/>
              <a:gd name="connsiteY28" fmla="*/ 2549469 h 4575313"/>
              <a:gd name="connsiteX29" fmla="*/ 0 w 12584740"/>
              <a:gd name="connsiteY29" fmla="*/ 628841 h 4575313"/>
              <a:gd name="connsiteX30" fmla="*/ 7836 w 12584740"/>
              <a:gd name="connsiteY30" fmla="*/ 631521 h 4575313"/>
              <a:gd name="connsiteX31" fmla="*/ 59804 w 12584740"/>
              <a:gd name="connsiteY31" fmla="*/ 651795 h 4575313"/>
              <a:gd name="connsiteX32" fmla="*/ 189088 w 12584740"/>
              <a:gd name="connsiteY32" fmla="*/ 654369 h 4575313"/>
              <a:gd name="connsiteX33" fmla="*/ 238402 w 12584740"/>
              <a:gd name="connsiteY33" fmla="*/ 636963 h 4575313"/>
              <a:gd name="connsiteX34" fmla="*/ 332970 w 12584740"/>
              <a:gd name="connsiteY34" fmla="*/ 607012 h 4575313"/>
              <a:gd name="connsiteX35" fmla="*/ 407552 w 12584740"/>
              <a:gd name="connsiteY35" fmla="*/ 547943 h 4575313"/>
              <a:gd name="connsiteX36" fmla="*/ 497934 w 12584740"/>
              <a:gd name="connsiteY36" fmla="*/ 502354 h 4575313"/>
              <a:gd name="connsiteX37" fmla="*/ 510273 w 12584740"/>
              <a:gd name="connsiteY37" fmla="*/ 504172 h 4575313"/>
              <a:gd name="connsiteX38" fmla="*/ 561099 w 12584740"/>
              <a:gd name="connsiteY38" fmla="*/ 476357 h 4575313"/>
              <a:gd name="connsiteX39" fmla="*/ 705102 w 12584740"/>
              <a:gd name="connsiteY39" fmla="*/ 399826 h 4575313"/>
              <a:gd name="connsiteX40" fmla="*/ 800404 w 12584740"/>
              <a:gd name="connsiteY40" fmla="*/ 289909 h 4575313"/>
              <a:gd name="connsiteX41" fmla="*/ 842353 w 12584740"/>
              <a:gd name="connsiteY41" fmla="*/ 276713 h 4575313"/>
              <a:gd name="connsiteX42" fmla="*/ 912247 w 12584740"/>
              <a:gd name="connsiteY42" fmla="*/ 254246 h 4575313"/>
              <a:gd name="connsiteX43" fmla="*/ 927247 w 12584740"/>
              <a:gd name="connsiteY43" fmla="*/ 258217 h 4575313"/>
              <a:gd name="connsiteX44" fmla="*/ 933425 w 12584740"/>
              <a:gd name="connsiteY44" fmla="*/ 256149 h 4575313"/>
              <a:gd name="connsiteX45" fmla="*/ 934108 w 12584740"/>
              <a:gd name="connsiteY45" fmla="*/ 256433 h 4575313"/>
              <a:gd name="connsiteX46" fmla="*/ 935368 w 12584740"/>
              <a:gd name="connsiteY46" fmla="*/ 255498 h 4575313"/>
              <a:gd name="connsiteX47" fmla="*/ 949059 w 12584740"/>
              <a:gd name="connsiteY47" fmla="*/ 250913 h 4575313"/>
              <a:gd name="connsiteX48" fmla="*/ 980035 w 12584740"/>
              <a:gd name="connsiteY48" fmla="*/ 251605 h 4575313"/>
              <a:gd name="connsiteX49" fmla="*/ 998443 w 12584740"/>
              <a:gd name="connsiteY49" fmla="*/ 248823 h 4575313"/>
              <a:gd name="connsiteX50" fmla="*/ 1015140 w 12584740"/>
              <a:gd name="connsiteY50" fmla="*/ 230963 h 4575313"/>
              <a:gd name="connsiteX51" fmla="*/ 1027653 w 12584740"/>
              <a:gd name="connsiteY51" fmla="*/ 228229 h 4575313"/>
              <a:gd name="connsiteX52" fmla="*/ 1029989 w 12584740"/>
              <a:gd name="connsiteY52" fmla="*/ 225769 h 4575313"/>
              <a:gd name="connsiteX53" fmla="*/ 1036851 w 12584740"/>
              <a:gd name="connsiteY53" fmla="*/ 220779 h 4575313"/>
              <a:gd name="connsiteX54" fmla="*/ 1029120 w 12584740"/>
              <a:gd name="connsiteY54" fmla="*/ 217196 h 4575313"/>
              <a:gd name="connsiteX55" fmla="*/ 1113256 w 12584740"/>
              <a:gd name="connsiteY55" fmla="*/ 192543 h 4575313"/>
              <a:gd name="connsiteX56" fmla="*/ 1184710 w 12584740"/>
              <a:gd name="connsiteY56" fmla="*/ 171552 h 4575313"/>
              <a:gd name="connsiteX57" fmla="*/ 1310965 w 12584740"/>
              <a:gd name="connsiteY57" fmla="*/ 185879 h 4575313"/>
              <a:gd name="connsiteX58" fmla="*/ 1430934 w 12584740"/>
              <a:gd name="connsiteY58" fmla="*/ 139104 h 4575313"/>
              <a:gd name="connsiteX59" fmla="*/ 1463118 w 12584740"/>
              <a:gd name="connsiteY59" fmla="*/ 138911 h 4575313"/>
              <a:gd name="connsiteX60" fmla="*/ 1493444 w 12584740"/>
              <a:gd name="connsiteY60" fmla="*/ 147416 h 4575313"/>
              <a:gd name="connsiteX61" fmla="*/ 1493168 w 12584740"/>
              <a:gd name="connsiteY61" fmla="*/ 150455 h 4575313"/>
              <a:gd name="connsiteX62" fmla="*/ 1497974 w 12584740"/>
              <a:gd name="connsiteY62" fmla="*/ 151841 h 4575313"/>
              <a:gd name="connsiteX63" fmla="*/ 1502355 w 12584740"/>
              <a:gd name="connsiteY63" fmla="*/ 149916 h 4575313"/>
              <a:gd name="connsiteX64" fmla="*/ 1508100 w 12584740"/>
              <a:gd name="connsiteY64" fmla="*/ 151526 h 4575313"/>
              <a:gd name="connsiteX65" fmla="*/ 1523822 w 12584740"/>
              <a:gd name="connsiteY65" fmla="*/ 155112 h 4575313"/>
              <a:gd name="connsiteX66" fmla="*/ 1528971 w 12584740"/>
              <a:gd name="connsiteY66" fmla="*/ 161299 h 4575313"/>
              <a:gd name="connsiteX67" fmla="*/ 1590631 w 12584740"/>
              <a:gd name="connsiteY67" fmla="*/ 173836 h 4575313"/>
              <a:gd name="connsiteX68" fmla="*/ 1609537 w 12584740"/>
              <a:gd name="connsiteY68" fmla="*/ 169616 h 4575313"/>
              <a:gd name="connsiteX69" fmla="*/ 1631335 w 12584740"/>
              <a:gd name="connsiteY69" fmla="*/ 179686 h 4575313"/>
              <a:gd name="connsiteX70" fmla="*/ 1693983 w 12584740"/>
              <a:gd name="connsiteY70" fmla="*/ 183202 h 4575313"/>
              <a:gd name="connsiteX71" fmla="*/ 1763575 w 12584740"/>
              <a:gd name="connsiteY71" fmla="*/ 194844 h 4575313"/>
              <a:gd name="connsiteX72" fmla="*/ 1812709 w 12584740"/>
              <a:gd name="connsiteY72" fmla="*/ 208037 h 4575313"/>
              <a:gd name="connsiteX73" fmla="*/ 1945879 w 12584740"/>
              <a:gd name="connsiteY73" fmla="*/ 216206 h 4575313"/>
              <a:gd name="connsiteX74" fmla="*/ 1974418 w 12584740"/>
              <a:gd name="connsiteY74" fmla="*/ 208866 h 4575313"/>
              <a:gd name="connsiteX75" fmla="*/ 1976651 w 12584740"/>
              <a:gd name="connsiteY75" fmla="*/ 208757 h 4575313"/>
              <a:gd name="connsiteX76" fmla="*/ 2881775 w 12584740"/>
              <a:gd name="connsiteY76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235090 w 12584740"/>
              <a:gd name="connsiteY27" fmla="*/ 2549469 h 4575313"/>
              <a:gd name="connsiteX28" fmla="*/ 0 w 12584740"/>
              <a:gd name="connsiteY28" fmla="*/ 628841 h 4575313"/>
              <a:gd name="connsiteX29" fmla="*/ 7836 w 12584740"/>
              <a:gd name="connsiteY29" fmla="*/ 631521 h 4575313"/>
              <a:gd name="connsiteX30" fmla="*/ 59804 w 12584740"/>
              <a:gd name="connsiteY30" fmla="*/ 651795 h 4575313"/>
              <a:gd name="connsiteX31" fmla="*/ 189088 w 12584740"/>
              <a:gd name="connsiteY31" fmla="*/ 654369 h 4575313"/>
              <a:gd name="connsiteX32" fmla="*/ 238402 w 12584740"/>
              <a:gd name="connsiteY32" fmla="*/ 636963 h 4575313"/>
              <a:gd name="connsiteX33" fmla="*/ 332970 w 12584740"/>
              <a:gd name="connsiteY33" fmla="*/ 607012 h 4575313"/>
              <a:gd name="connsiteX34" fmla="*/ 407552 w 12584740"/>
              <a:gd name="connsiteY34" fmla="*/ 547943 h 4575313"/>
              <a:gd name="connsiteX35" fmla="*/ 497934 w 12584740"/>
              <a:gd name="connsiteY35" fmla="*/ 502354 h 4575313"/>
              <a:gd name="connsiteX36" fmla="*/ 510273 w 12584740"/>
              <a:gd name="connsiteY36" fmla="*/ 504172 h 4575313"/>
              <a:gd name="connsiteX37" fmla="*/ 561099 w 12584740"/>
              <a:gd name="connsiteY37" fmla="*/ 476357 h 4575313"/>
              <a:gd name="connsiteX38" fmla="*/ 705102 w 12584740"/>
              <a:gd name="connsiteY38" fmla="*/ 399826 h 4575313"/>
              <a:gd name="connsiteX39" fmla="*/ 800404 w 12584740"/>
              <a:gd name="connsiteY39" fmla="*/ 289909 h 4575313"/>
              <a:gd name="connsiteX40" fmla="*/ 842353 w 12584740"/>
              <a:gd name="connsiteY40" fmla="*/ 276713 h 4575313"/>
              <a:gd name="connsiteX41" fmla="*/ 912247 w 12584740"/>
              <a:gd name="connsiteY41" fmla="*/ 254246 h 4575313"/>
              <a:gd name="connsiteX42" fmla="*/ 927247 w 12584740"/>
              <a:gd name="connsiteY42" fmla="*/ 258217 h 4575313"/>
              <a:gd name="connsiteX43" fmla="*/ 933425 w 12584740"/>
              <a:gd name="connsiteY43" fmla="*/ 256149 h 4575313"/>
              <a:gd name="connsiteX44" fmla="*/ 934108 w 12584740"/>
              <a:gd name="connsiteY44" fmla="*/ 256433 h 4575313"/>
              <a:gd name="connsiteX45" fmla="*/ 935368 w 12584740"/>
              <a:gd name="connsiteY45" fmla="*/ 255498 h 4575313"/>
              <a:gd name="connsiteX46" fmla="*/ 949059 w 12584740"/>
              <a:gd name="connsiteY46" fmla="*/ 250913 h 4575313"/>
              <a:gd name="connsiteX47" fmla="*/ 980035 w 12584740"/>
              <a:gd name="connsiteY47" fmla="*/ 251605 h 4575313"/>
              <a:gd name="connsiteX48" fmla="*/ 998443 w 12584740"/>
              <a:gd name="connsiteY48" fmla="*/ 248823 h 4575313"/>
              <a:gd name="connsiteX49" fmla="*/ 1015140 w 12584740"/>
              <a:gd name="connsiteY49" fmla="*/ 230963 h 4575313"/>
              <a:gd name="connsiteX50" fmla="*/ 1027653 w 12584740"/>
              <a:gd name="connsiteY50" fmla="*/ 228229 h 4575313"/>
              <a:gd name="connsiteX51" fmla="*/ 1029989 w 12584740"/>
              <a:gd name="connsiteY51" fmla="*/ 225769 h 4575313"/>
              <a:gd name="connsiteX52" fmla="*/ 1036851 w 12584740"/>
              <a:gd name="connsiteY52" fmla="*/ 220779 h 4575313"/>
              <a:gd name="connsiteX53" fmla="*/ 1029120 w 12584740"/>
              <a:gd name="connsiteY53" fmla="*/ 217196 h 4575313"/>
              <a:gd name="connsiteX54" fmla="*/ 1113256 w 12584740"/>
              <a:gd name="connsiteY54" fmla="*/ 192543 h 4575313"/>
              <a:gd name="connsiteX55" fmla="*/ 1184710 w 12584740"/>
              <a:gd name="connsiteY55" fmla="*/ 171552 h 4575313"/>
              <a:gd name="connsiteX56" fmla="*/ 1310965 w 12584740"/>
              <a:gd name="connsiteY56" fmla="*/ 185879 h 4575313"/>
              <a:gd name="connsiteX57" fmla="*/ 1430934 w 12584740"/>
              <a:gd name="connsiteY57" fmla="*/ 139104 h 4575313"/>
              <a:gd name="connsiteX58" fmla="*/ 1463118 w 12584740"/>
              <a:gd name="connsiteY58" fmla="*/ 138911 h 4575313"/>
              <a:gd name="connsiteX59" fmla="*/ 1493444 w 12584740"/>
              <a:gd name="connsiteY59" fmla="*/ 147416 h 4575313"/>
              <a:gd name="connsiteX60" fmla="*/ 1493168 w 12584740"/>
              <a:gd name="connsiteY60" fmla="*/ 150455 h 4575313"/>
              <a:gd name="connsiteX61" fmla="*/ 1497974 w 12584740"/>
              <a:gd name="connsiteY61" fmla="*/ 151841 h 4575313"/>
              <a:gd name="connsiteX62" fmla="*/ 1502355 w 12584740"/>
              <a:gd name="connsiteY62" fmla="*/ 149916 h 4575313"/>
              <a:gd name="connsiteX63" fmla="*/ 1508100 w 12584740"/>
              <a:gd name="connsiteY63" fmla="*/ 151526 h 4575313"/>
              <a:gd name="connsiteX64" fmla="*/ 1523822 w 12584740"/>
              <a:gd name="connsiteY64" fmla="*/ 155112 h 4575313"/>
              <a:gd name="connsiteX65" fmla="*/ 1528971 w 12584740"/>
              <a:gd name="connsiteY65" fmla="*/ 161299 h 4575313"/>
              <a:gd name="connsiteX66" fmla="*/ 1590631 w 12584740"/>
              <a:gd name="connsiteY66" fmla="*/ 173836 h 4575313"/>
              <a:gd name="connsiteX67" fmla="*/ 1609537 w 12584740"/>
              <a:gd name="connsiteY67" fmla="*/ 169616 h 4575313"/>
              <a:gd name="connsiteX68" fmla="*/ 1631335 w 12584740"/>
              <a:gd name="connsiteY68" fmla="*/ 179686 h 4575313"/>
              <a:gd name="connsiteX69" fmla="*/ 1693983 w 12584740"/>
              <a:gd name="connsiteY69" fmla="*/ 183202 h 4575313"/>
              <a:gd name="connsiteX70" fmla="*/ 1763575 w 12584740"/>
              <a:gd name="connsiteY70" fmla="*/ 194844 h 4575313"/>
              <a:gd name="connsiteX71" fmla="*/ 1812709 w 12584740"/>
              <a:gd name="connsiteY71" fmla="*/ 208037 h 4575313"/>
              <a:gd name="connsiteX72" fmla="*/ 1945879 w 12584740"/>
              <a:gd name="connsiteY72" fmla="*/ 216206 h 4575313"/>
              <a:gd name="connsiteX73" fmla="*/ 1974418 w 12584740"/>
              <a:gd name="connsiteY73" fmla="*/ 208866 h 4575313"/>
              <a:gd name="connsiteX74" fmla="*/ 1976651 w 12584740"/>
              <a:gd name="connsiteY74" fmla="*/ 208757 h 4575313"/>
              <a:gd name="connsiteX75" fmla="*/ 2881775 w 12584740"/>
              <a:gd name="connsiteY75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296084 w 12584740"/>
              <a:gd name="connsiteY26" fmla="*/ 3047774 h 4575313"/>
              <a:gd name="connsiteX27" fmla="*/ 0 w 12584740"/>
              <a:gd name="connsiteY27" fmla="*/ 628841 h 4575313"/>
              <a:gd name="connsiteX28" fmla="*/ 7836 w 12584740"/>
              <a:gd name="connsiteY28" fmla="*/ 631521 h 4575313"/>
              <a:gd name="connsiteX29" fmla="*/ 59804 w 12584740"/>
              <a:gd name="connsiteY29" fmla="*/ 651795 h 4575313"/>
              <a:gd name="connsiteX30" fmla="*/ 189088 w 12584740"/>
              <a:gd name="connsiteY30" fmla="*/ 654369 h 4575313"/>
              <a:gd name="connsiteX31" fmla="*/ 238402 w 12584740"/>
              <a:gd name="connsiteY31" fmla="*/ 636963 h 4575313"/>
              <a:gd name="connsiteX32" fmla="*/ 332970 w 12584740"/>
              <a:gd name="connsiteY32" fmla="*/ 607012 h 4575313"/>
              <a:gd name="connsiteX33" fmla="*/ 407552 w 12584740"/>
              <a:gd name="connsiteY33" fmla="*/ 547943 h 4575313"/>
              <a:gd name="connsiteX34" fmla="*/ 497934 w 12584740"/>
              <a:gd name="connsiteY34" fmla="*/ 502354 h 4575313"/>
              <a:gd name="connsiteX35" fmla="*/ 510273 w 12584740"/>
              <a:gd name="connsiteY35" fmla="*/ 504172 h 4575313"/>
              <a:gd name="connsiteX36" fmla="*/ 561099 w 12584740"/>
              <a:gd name="connsiteY36" fmla="*/ 476357 h 4575313"/>
              <a:gd name="connsiteX37" fmla="*/ 705102 w 12584740"/>
              <a:gd name="connsiteY37" fmla="*/ 399826 h 4575313"/>
              <a:gd name="connsiteX38" fmla="*/ 800404 w 12584740"/>
              <a:gd name="connsiteY38" fmla="*/ 289909 h 4575313"/>
              <a:gd name="connsiteX39" fmla="*/ 842353 w 12584740"/>
              <a:gd name="connsiteY39" fmla="*/ 276713 h 4575313"/>
              <a:gd name="connsiteX40" fmla="*/ 912247 w 12584740"/>
              <a:gd name="connsiteY40" fmla="*/ 254246 h 4575313"/>
              <a:gd name="connsiteX41" fmla="*/ 927247 w 12584740"/>
              <a:gd name="connsiteY41" fmla="*/ 258217 h 4575313"/>
              <a:gd name="connsiteX42" fmla="*/ 933425 w 12584740"/>
              <a:gd name="connsiteY42" fmla="*/ 256149 h 4575313"/>
              <a:gd name="connsiteX43" fmla="*/ 934108 w 12584740"/>
              <a:gd name="connsiteY43" fmla="*/ 256433 h 4575313"/>
              <a:gd name="connsiteX44" fmla="*/ 935368 w 12584740"/>
              <a:gd name="connsiteY44" fmla="*/ 255498 h 4575313"/>
              <a:gd name="connsiteX45" fmla="*/ 949059 w 12584740"/>
              <a:gd name="connsiteY45" fmla="*/ 250913 h 4575313"/>
              <a:gd name="connsiteX46" fmla="*/ 980035 w 12584740"/>
              <a:gd name="connsiteY46" fmla="*/ 251605 h 4575313"/>
              <a:gd name="connsiteX47" fmla="*/ 998443 w 12584740"/>
              <a:gd name="connsiteY47" fmla="*/ 248823 h 4575313"/>
              <a:gd name="connsiteX48" fmla="*/ 1015140 w 12584740"/>
              <a:gd name="connsiteY48" fmla="*/ 230963 h 4575313"/>
              <a:gd name="connsiteX49" fmla="*/ 1027653 w 12584740"/>
              <a:gd name="connsiteY49" fmla="*/ 228229 h 4575313"/>
              <a:gd name="connsiteX50" fmla="*/ 1029989 w 12584740"/>
              <a:gd name="connsiteY50" fmla="*/ 225769 h 4575313"/>
              <a:gd name="connsiteX51" fmla="*/ 1036851 w 12584740"/>
              <a:gd name="connsiteY51" fmla="*/ 220779 h 4575313"/>
              <a:gd name="connsiteX52" fmla="*/ 1029120 w 12584740"/>
              <a:gd name="connsiteY52" fmla="*/ 217196 h 4575313"/>
              <a:gd name="connsiteX53" fmla="*/ 1113256 w 12584740"/>
              <a:gd name="connsiteY53" fmla="*/ 192543 h 4575313"/>
              <a:gd name="connsiteX54" fmla="*/ 1184710 w 12584740"/>
              <a:gd name="connsiteY54" fmla="*/ 171552 h 4575313"/>
              <a:gd name="connsiteX55" fmla="*/ 1310965 w 12584740"/>
              <a:gd name="connsiteY55" fmla="*/ 185879 h 4575313"/>
              <a:gd name="connsiteX56" fmla="*/ 1430934 w 12584740"/>
              <a:gd name="connsiteY56" fmla="*/ 139104 h 4575313"/>
              <a:gd name="connsiteX57" fmla="*/ 1463118 w 12584740"/>
              <a:gd name="connsiteY57" fmla="*/ 138911 h 4575313"/>
              <a:gd name="connsiteX58" fmla="*/ 1493444 w 12584740"/>
              <a:gd name="connsiteY58" fmla="*/ 147416 h 4575313"/>
              <a:gd name="connsiteX59" fmla="*/ 1493168 w 12584740"/>
              <a:gd name="connsiteY59" fmla="*/ 150455 h 4575313"/>
              <a:gd name="connsiteX60" fmla="*/ 1497974 w 12584740"/>
              <a:gd name="connsiteY60" fmla="*/ 151841 h 4575313"/>
              <a:gd name="connsiteX61" fmla="*/ 1502355 w 12584740"/>
              <a:gd name="connsiteY61" fmla="*/ 149916 h 4575313"/>
              <a:gd name="connsiteX62" fmla="*/ 1508100 w 12584740"/>
              <a:gd name="connsiteY62" fmla="*/ 151526 h 4575313"/>
              <a:gd name="connsiteX63" fmla="*/ 1523822 w 12584740"/>
              <a:gd name="connsiteY63" fmla="*/ 155112 h 4575313"/>
              <a:gd name="connsiteX64" fmla="*/ 1528971 w 12584740"/>
              <a:gd name="connsiteY64" fmla="*/ 161299 h 4575313"/>
              <a:gd name="connsiteX65" fmla="*/ 1590631 w 12584740"/>
              <a:gd name="connsiteY65" fmla="*/ 173836 h 4575313"/>
              <a:gd name="connsiteX66" fmla="*/ 1609537 w 12584740"/>
              <a:gd name="connsiteY66" fmla="*/ 169616 h 4575313"/>
              <a:gd name="connsiteX67" fmla="*/ 1631335 w 12584740"/>
              <a:gd name="connsiteY67" fmla="*/ 179686 h 4575313"/>
              <a:gd name="connsiteX68" fmla="*/ 1693983 w 12584740"/>
              <a:gd name="connsiteY68" fmla="*/ 183202 h 4575313"/>
              <a:gd name="connsiteX69" fmla="*/ 1763575 w 12584740"/>
              <a:gd name="connsiteY69" fmla="*/ 194844 h 4575313"/>
              <a:gd name="connsiteX70" fmla="*/ 1812709 w 12584740"/>
              <a:gd name="connsiteY70" fmla="*/ 208037 h 4575313"/>
              <a:gd name="connsiteX71" fmla="*/ 1945879 w 12584740"/>
              <a:gd name="connsiteY71" fmla="*/ 216206 h 4575313"/>
              <a:gd name="connsiteX72" fmla="*/ 1974418 w 12584740"/>
              <a:gd name="connsiteY72" fmla="*/ 208866 h 4575313"/>
              <a:gd name="connsiteX73" fmla="*/ 1976651 w 12584740"/>
              <a:gd name="connsiteY73" fmla="*/ 208757 h 4575313"/>
              <a:gd name="connsiteX74" fmla="*/ 2881775 w 12584740"/>
              <a:gd name="connsiteY74" fmla="*/ 233197 h 4575313"/>
              <a:gd name="connsiteX0" fmla="*/ 2881775 w 12584740"/>
              <a:gd name="connsiteY0" fmla="*/ 233197 h 4575313"/>
              <a:gd name="connsiteX1" fmla="*/ 8923122 w 12584740"/>
              <a:gd name="connsiteY1" fmla="*/ 225065 h 4575313"/>
              <a:gd name="connsiteX2" fmla="*/ 10535176 w 12584740"/>
              <a:gd name="connsiteY2" fmla="*/ 118040 h 4575313"/>
              <a:gd name="connsiteX3" fmla="*/ 10552865 w 12584740"/>
              <a:gd name="connsiteY3" fmla="*/ 112274 h 4575313"/>
              <a:gd name="connsiteX4" fmla="*/ 10704478 w 12584740"/>
              <a:gd name="connsiteY4" fmla="*/ 95591 h 4575313"/>
              <a:gd name="connsiteX5" fmla="*/ 10856419 w 12584740"/>
              <a:gd name="connsiteY5" fmla="*/ 75098 h 4575313"/>
              <a:gd name="connsiteX6" fmla="*/ 10946891 w 12584740"/>
              <a:gd name="connsiteY6" fmla="*/ 41601 h 4575313"/>
              <a:gd name="connsiteX7" fmla="*/ 11071737 w 12584740"/>
              <a:gd name="connsiteY7" fmla="*/ 27061 h 4575313"/>
              <a:gd name="connsiteX8" fmla="*/ 11092700 w 12584740"/>
              <a:gd name="connsiteY8" fmla="*/ 21499 h 4575313"/>
              <a:gd name="connsiteX9" fmla="*/ 11121627 w 12584740"/>
              <a:gd name="connsiteY9" fmla="*/ 23693 h 4575313"/>
              <a:gd name="connsiteX10" fmla="*/ 11237564 w 12584740"/>
              <a:gd name="connsiteY10" fmla="*/ 33473 h 4575313"/>
              <a:gd name="connsiteX11" fmla="*/ 11328738 w 12584740"/>
              <a:gd name="connsiteY11" fmla="*/ 50022 h 4575313"/>
              <a:gd name="connsiteX12" fmla="*/ 11442587 w 12584740"/>
              <a:gd name="connsiteY12" fmla="*/ 33522 h 4575313"/>
              <a:gd name="connsiteX13" fmla="*/ 11511928 w 12584740"/>
              <a:gd name="connsiteY13" fmla="*/ 35867 h 4575313"/>
              <a:gd name="connsiteX14" fmla="*/ 11625388 w 12584740"/>
              <a:gd name="connsiteY14" fmla="*/ 58635 h 4575313"/>
              <a:gd name="connsiteX15" fmla="*/ 11775146 w 12584740"/>
              <a:gd name="connsiteY15" fmla="*/ 46765 h 4575313"/>
              <a:gd name="connsiteX16" fmla="*/ 11806024 w 12584740"/>
              <a:gd name="connsiteY16" fmla="*/ 19242 h 4575313"/>
              <a:gd name="connsiteX17" fmla="*/ 11847451 w 12584740"/>
              <a:gd name="connsiteY17" fmla="*/ 1939 h 4575313"/>
              <a:gd name="connsiteX18" fmla="*/ 11865034 w 12584740"/>
              <a:gd name="connsiteY18" fmla="*/ 38939 h 4575313"/>
              <a:gd name="connsiteX19" fmla="*/ 11994565 w 12584740"/>
              <a:gd name="connsiteY19" fmla="*/ 63328 h 4575313"/>
              <a:gd name="connsiteX20" fmla="*/ 12059283 w 12584740"/>
              <a:gd name="connsiteY20" fmla="*/ 71265 h 4575313"/>
              <a:gd name="connsiteX21" fmla="*/ 12160147 w 12584740"/>
              <a:gd name="connsiteY21" fmla="*/ 75027 h 4575313"/>
              <a:gd name="connsiteX22" fmla="*/ 12190854 w 12584740"/>
              <a:gd name="connsiteY22" fmla="*/ 77689 h 4575313"/>
              <a:gd name="connsiteX23" fmla="*/ 12215705 w 12584740"/>
              <a:gd name="connsiteY23" fmla="*/ 79117 h 4575313"/>
              <a:gd name="connsiteX24" fmla="*/ 12584740 w 12584740"/>
              <a:gd name="connsiteY24" fmla="*/ 3094030 h 4575313"/>
              <a:gd name="connsiteX25" fmla="*/ 483060 w 12584740"/>
              <a:gd name="connsiteY25" fmla="*/ 4575313 h 4575313"/>
              <a:gd name="connsiteX26" fmla="*/ 0 w 12584740"/>
              <a:gd name="connsiteY26" fmla="*/ 628841 h 4575313"/>
              <a:gd name="connsiteX27" fmla="*/ 7836 w 12584740"/>
              <a:gd name="connsiteY27" fmla="*/ 631521 h 4575313"/>
              <a:gd name="connsiteX28" fmla="*/ 59804 w 12584740"/>
              <a:gd name="connsiteY28" fmla="*/ 651795 h 4575313"/>
              <a:gd name="connsiteX29" fmla="*/ 189088 w 12584740"/>
              <a:gd name="connsiteY29" fmla="*/ 654369 h 4575313"/>
              <a:gd name="connsiteX30" fmla="*/ 238402 w 12584740"/>
              <a:gd name="connsiteY30" fmla="*/ 636963 h 4575313"/>
              <a:gd name="connsiteX31" fmla="*/ 332970 w 12584740"/>
              <a:gd name="connsiteY31" fmla="*/ 607012 h 4575313"/>
              <a:gd name="connsiteX32" fmla="*/ 407552 w 12584740"/>
              <a:gd name="connsiteY32" fmla="*/ 547943 h 4575313"/>
              <a:gd name="connsiteX33" fmla="*/ 497934 w 12584740"/>
              <a:gd name="connsiteY33" fmla="*/ 502354 h 4575313"/>
              <a:gd name="connsiteX34" fmla="*/ 510273 w 12584740"/>
              <a:gd name="connsiteY34" fmla="*/ 504172 h 4575313"/>
              <a:gd name="connsiteX35" fmla="*/ 561099 w 12584740"/>
              <a:gd name="connsiteY35" fmla="*/ 476357 h 4575313"/>
              <a:gd name="connsiteX36" fmla="*/ 705102 w 12584740"/>
              <a:gd name="connsiteY36" fmla="*/ 399826 h 4575313"/>
              <a:gd name="connsiteX37" fmla="*/ 800404 w 12584740"/>
              <a:gd name="connsiteY37" fmla="*/ 289909 h 4575313"/>
              <a:gd name="connsiteX38" fmla="*/ 842353 w 12584740"/>
              <a:gd name="connsiteY38" fmla="*/ 276713 h 4575313"/>
              <a:gd name="connsiteX39" fmla="*/ 912247 w 12584740"/>
              <a:gd name="connsiteY39" fmla="*/ 254246 h 4575313"/>
              <a:gd name="connsiteX40" fmla="*/ 927247 w 12584740"/>
              <a:gd name="connsiteY40" fmla="*/ 258217 h 4575313"/>
              <a:gd name="connsiteX41" fmla="*/ 933425 w 12584740"/>
              <a:gd name="connsiteY41" fmla="*/ 256149 h 4575313"/>
              <a:gd name="connsiteX42" fmla="*/ 934108 w 12584740"/>
              <a:gd name="connsiteY42" fmla="*/ 256433 h 4575313"/>
              <a:gd name="connsiteX43" fmla="*/ 935368 w 12584740"/>
              <a:gd name="connsiteY43" fmla="*/ 255498 h 4575313"/>
              <a:gd name="connsiteX44" fmla="*/ 949059 w 12584740"/>
              <a:gd name="connsiteY44" fmla="*/ 250913 h 4575313"/>
              <a:gd name="connsiteX45" fmla="*/ 980035 w 12584740"/>
              <a:gd name="connsiteY45" fmla="*/ 251605 h 4575313"/>
              <a:gd name="connsiteX46" fmla="*/ 998443 w 12584740"/>
              <a:gd name="connsiteY46" fmla="*/ 248823 h 4575313"/>
              <a:gd name="connsiteX47" fmla="*/ 1015140 w 12584740"/>
              <a:gd name="connsiteY47" fmla="*/ 230963 h 4575313"/>
              <a:gd name="connsiteX48" fmla="*/ 1027653 w 12584740"/>
              <a:gd name="connsiteY48" fmla="*/ 228229 h 4575313"/>
              <a:gd name="connsiteX49" fmla="*/ 1029989 w 12584740"/>
              <a:gd name="connsiteY49" fmla="*/ 225769 h 4575313"/>
              <a:gd name="connsiteX50" fmla="*/ 1036851 w 12584740"/>
              <a:gd name="connsiteY50" fmla="*/ 220779 h 4575313"/>
              <a:gd name="connsiteX51" fmla="*/ 1029120 w 12584740"/>
              <a:gd name="connsiteY51" fmla="*/ 217196 h 4575313"/>
              <a:gd name="connsiteX52" fmla="*/ 1113256 w 12584740"/>
              <a:gd name="connsiteY52" fmla="*/ 192543 h 4575313"/>
              <a:gd name="connsiteX53" fmla="*/ 1184710 w 12584740"/>
              <a:gd name="connsiteY53" fmla="*/ 171552 h 4575313"/>
              <a:gd name="connsiteX54" fmla="*/ 1310965 w 12584740"/>
              <a:gd name="connsiteY54" fmla="*/ 185879 h 4575313"/>
              <a:gd name="connsiteX55" fmla="*/ 1430934 w 12584740"/>
              <a:gd name="connsiteY55" fmla="*/ 139104 h 4575313"/>
              <a:gd name="connsiteX56" fmla="*/ 1463118 w 12584740"/>
              <a:gd name="connsiteY56" fmla="*/ 138911 h 4575313"/>
              <a:gd name="connsiteX57" fmla="*/ 1493444 w 12584740"/>
              <a:gd name="connsiteY57" fmla="*/ 147416 h 4575313"/>
              <a:gd name="connsiteX58" fmla="*/ 1493168 w 12584740"/>
              <a:gd name="connsiteY58" fmla="*/ 150455 h 4575313"/>
              <a:gd name="connsiteX59" fmla="*/ 1497974 w 12584740"/>
              <a:gd name="connsiteY59" fmla="*/ 151841 h 4575313"/>
              <a:gd name="connsiteX60" fmla="*/ 1502355 w 12584740"/>
              <a:gd name="connsiteY60" fmla="*/ 149916 h 4575313"/>
              <a:gd name="connsiteX61" fmla="*/ 1508100 w 12584740"/>
              <a:gd name="connsiteY61" fmla="*/ 151526 h 4575313"/>
              <a:gd name="connsiteX62" fmla="*/ 1523822 w 12584740"/>
              <a:gd name="connsiteY62" fmla="*/ 155112 h 4575313"/>
              <a:gd name="connsiteX63" fmla="*/ 1528971 w 12584740"/>
              <a:gd name="connsiteY63" fmla="*/ 161299 h 4575313"/>
              <a:gd name="connsiteX64" fmla="*/ 1590631 w 12584740"/>
              <a:gd name="connsiteY64" fmla="*/ 173836 h 4575313"/>
              <a:gd name="connsiteX65" fmla="*/ 1609537 w 12584740"/>
              <a:gd name="connsiteY65" fmla="*/ 169616 h 4575313"/>
              <a:gd name="connsiteX66" fmla="*/ 1631335 w 12584740"/>
              <a:gd name="connsiteY66" fmla="*/ 179686 h 4575313"/>
              <a:gd name="connsiteX67" fmla="*/ 1693983 w 12584740"/>
              <a:gd name="connsiteY67" fmla="*/ 183202 h 4575313"/>
              <a:gd name="connsiteX68" fmla="*/ 1763575 w 12584740"/>
              <a:gd name="connsiteY68" fmla="*/ 194844 h 4575313"/>
              <a:gd name="connsiteX69" fmla="*/ 1812709 w 12584740"/>
              <a:gd name="connsiteY69" fmla="*/ 208037 h 4575313"/>
              <a:gd name="connsiteX70" fmla="*/ 1945879 w 12584740"/>
              <a:gd name="connsiteY70" fmla="*/ 216206 h 4575313"/>
              <a:gd name="connsiteX71" fmla="*/ 1974418 w 12584740"/>
              <a:gd name="connsiteY71" fmla="*/ 208866 h 4575313"/>
              <a:gd name="connsiteX72" fmla="*/ 1976651 w 12584740"/>
              <a:gd name="connsiteY72" fmla="*/ 208757 h 4575313"/>
              <a:gd name="connsiteX73" fmla="*/ 2881775 w 12584740"/>
              <a:gd name="connsiteY73" fmla="*/ 233197 h 4575313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1976651 w 12584740"/>
              <a:gd name="connsiteY71" fmla="*/ 189603 h 4556159"/>
              <a:gd name="connsiteX72" fmla="*/ 2881775 w 12584740"/>
              <a:gd name="connsiteY72" fmla="*/ 214043 h 4556159"/>
              <a:gd name="connsiteX0" fmla="*/ 2881775 w 12584740"/>
              <a:gd name="connsiteY0" fmla="*/ 214043 h 4556159"/>
              <a:gd name="connsiteX1" fmla="*/ 8923122 w 12584740"/>
              <a:gd name="connsiteY1" fmla="*/ 205911 h 4556159"/>
              <a:gd name="connsiteX2" fmla="*/ 10535176 w 12584740"/>
              <a:gd name="connsiteY2" fmla="*/ 98886 h 4556159"/>
              <a:gd name="connsiteX3" fmla="*/ 10552865 w 12584740"/>
              <a:gd name="connsiteY3" fmla="*/ 93120 h 4556159"/>
              <a:gd name="connsiteX4" fmla="*/ 10704478 w 12584740"/>
              <a:gd name="connsiteY4" fmla="*/ 76437 h 4556159"/>
              <a:gd name="connsiteX5" fmla="*/ 10856419 w 12584740"/>
              <a:gd name="connsiteY5" fmla="*/ 55944 h 4556159"/>
              <a:gd name="connsiteX6" fmla="*/ 10946891 w 12584740"/>
              <a:gd name="connsiteY6" fmla="*/ 22447 h 4556159"/>
              <a:gd name="connsiteX7" fmla="*/ 11071737 w 12584740"/>
              <a:gd name="connsiteY7" fmla="*/ 7907 h 4556159"/>
              <a:gd name="connsiteX8" fmla="*/ 11092700 w 12584740"/>
              <a:gd name="connsiteY8" fmla="*/ 2345 h 4556159"/>
              <a:gd name="connsiteX9" fmla="*/ 11121627 w 12584740"/>
              <a:gd name="connsiteY9" fmla="*/ 4539 h 4556159"/>
              <a:gd name="connsiteX10" fmla="*/ 11237564 w 12584740"/>
              <a:gd name="connsiteY10" fmla="*/ 14319 h 4556159"/>
              <a:gd name="connsiteX11" fmla="*/ 11328738 w 12584740"/>
              <a:gd name="connsiteY11" fmla="*/ 30868 h 4556159"/>
              <a:gd name="connsiteX12" fmla="*/ 11442587 w 12584740"/>
              <a:gd name="connsiteY12" fmla="*/ 14368 h 4556159"/>
              <a:gd name="connsiteX13" fmla="*/ 11511928 w 12584740"/>
              <a:gd name="connsiteY13" fmla="*/ 16713 h 4556159"/>
              <a:gd name="connsiteX14" fmla="*/ 11625388 w 12584740"/>
              <a:gd name="connsiteY14" fmla="*/ 39481 h 4556159"/>
              <a:gd name="connsiteX15" fmla="*/ 11775146 w 12584740"/>
              <a:gd name="connsiteY15" fmla="*/ 27611 h 4556159"/>
              <a:gd name="connsiteX16" fmla="*/ 11806024 w 12584740"/>
              <a:gd name="connsiteY16" fmla="*/ 88 h 4556159"/>
              <a:gd name="connsiteX17" fmla="*/ 11865034 w 12584740"/>
              <a:gd name="connsiteY17" fmla="*/ 19785 h 4556159"/>
              <a:gd name="connsiteX18" fmla="*/ 11994565 w 12584740"/>
              <a:gd name="connsiteY18" fmla="*/ 44174 h 4556159"/>
              <a:gd name="connsiteX19" fmla="*/ 12059283 w 12584740"/>
              <a:gd name="connsiteY19" fmla="*/ 52111 h 4556159"/>
              <a:gd name="connsiteX20" fmla="*/ 12160147 w 12584740"/>
              <a:gd name="connsiteY20" fmla="*/ 55873 h 4556159"/>
              <a:gd name="connsiteX21" fmla="*/ 12190854 w 12584740"/>
              <a:gd name="connsiteY21" fmla="*/ 58535 h 4556159"/>
              <a:gd name="connsiteX22" fmla="*/ 12215705 w 12584740"/>
              <a:gd name="connsiteY22" fmla="*/ 59963 h 4556159"/>
              <a:gd name="connsiteX23" fmla="*/ 12584740 w 12584740"/>
              <a:gd name="connsiteY23" fmla="*/ 3074876 h 4556159"/>
              <a:gd name="connsiteX24" fmla="*/ 483060 w 12584740"/>
              <a:gd name="connsiteY24" fmla="*/ 4556159 h 4556159"/>
              <a:gd name="connsiteX25" fmla="*/ 0 w 12584740"/>
              <a:gd name="connsiteY25" fmla="*/ 609687 h 4556159"/>
              <a:gd name="connsiteX26" fmla="*/ 7836 w 12584740"/>
              <a:gd name="connsiteY26" fmla="*/ 612367 h 4556159"/>
              <a:gd name="connsiteX27" fmla="*/ 59804 w 12584740"/>
              <a:gd name="connsiteY27" fmla="*/ 632641 h 4556159"/>
              <a:gd name="connsiteX28" fmla="*/ 189088 w 12584740"/>
              <a:gd name="connsiteY28" fmla="*/ 635215 h 4556159"/>
              <a:gd name="connsiteX29" fmla="*/ 238402 w 12584740"/>
              <a:gd name="connsiteY29" fmla="*/ 617809 h 4556159"/>
              <a:gd name="connsiteX30" fmla="*/ 332970 w 12584740"/>
              <a:gd name="connsiteY30" fmla="*/ 587858 h 4556159"/>
              <a:gd name="connsiteX31" fmla="*/ 407552 w 12584740"/>
              <a:gd name="connsiteY31" fmla="*/ 528789 h 4556159"/>
              <a:gd name="connsiteX32" fmla="*/ 497934 w 12584740"/>
              <a:gd name="connsiteY32" fmla="*/ 483200 h 4556159"/>
              <a:gd name="connsiteX33" fmla="*/ 510273 w 12584740"/>
              <a:gd name="connsiteY33" fmla="*/ 485018 h 4556159"/>
              <a:gd name="connsiteX34" fmla="*/ 561099 w 12584740"/>
              <a:gd name="connsiteY34" fmla="*/ 457203 h 4556159"/>
              <a:gd name="connsiteX35" fmla="*/ 705102 w 12584740"/>
              <a:gd name="connsiteY35" fmla="*/ 380672 h 4556159"/>
              <a:gd name="connsiteX36" fmla="*/ 800404 w 12584740"/>
              <a:gd name="connsiteY36" fmla="*/ 270755 h 4556159"/>
              <a:gd name="connsiteX37" fmla="*/ 842353 w 12584740"/>
              <a:gd name="connsiteY37" fmla="*/ 257559 h 4556159"/>
              <a:gd name="connsiteX38" fmla="*/ 912247 w 12584740"/>
              <a:gd name="connsiteY38" fmla="*/ 235092 h 4556159"/>
              <a:gd name="connsiteX39" fmla="*/ 927247 w 12584740"/>
              <a:gd name="connsiteY39" fmla="*/ 239063 h 4556159"/>
              <a:gd name="connsiteX40" fmla="*/ 933425 w 12584740"/>
              <a:gd name="connsiteY40" fmla="*/ 236995 h 4556159"/>
              <a:gd name="connsiteX41" fmla="*/ 934108 w 12584740"/>
              <a:gd name="connsiteY41" fmla="*/ 237279 h 4556159"/>
              <a:gd name="connsiteX42" fmla="*/ 935368 w 12584740"/>
              <a:gd name="connsiteY42" fmla="*/ 236344 h 4556159"/>
              <a:gd name="connsiteX43" fmla="*/ 949059 w 12584740"/>
              <a:gd name="connsiteY43" fmla="*/ 231759 h 4556159"/>
              <a:gd name="connsiteX44" fmla="*/ 980035 w 12584740"/>
              <a:gd name="connsiteY44" fmla="*/ 232451 h 4556159"/>
              <a:gd name="connsiteX45" fmla="*/ 998443 w 12584740"/>
              <a:gd name="connsiteY45" fmla="*/ 229669 h 4556159"/>
              <a:gd name="connsiteX46" fmla="*/ 1015140 w 12584740"/>
              <a:gd name="connsiteY46" fmla="*/ 211809 h 4556159"/>
              <a:gd name="connsiteX47" fmla="*/ 1027653 w 12584740"/>
              <a:gd name="connsiteY47" fmla="*/ 209075 h 4556159"/>
              <a:gd name="connsiteX48" fmla="*/ 1029989 w 12584740"/>
              <a:gd name="connsiteY48" fmla="*/ 206615 h 4556159"/>
              <a:gd name="connsiteX49" fmla="*/ 1036851 w 12584740"/>
              <a:gd name="connsiteY49" fmla="*/ 201625 h 4556159"/>
              <a:gd name="connsiteX50" fmla="*/ 1029120 w 12584740"/>
              <a:gd name="connsiteY50" fmla="*/ 198042 h 4556159"/>
              <a:gd name="connsiteX51" fmla="*/ 1113256 w 12584740"/>
              <a:gd name="connsiteY51" fmla="*/ 173389 h 4556159"/>
              <a:gd name="connsiteX52" fmla="*/ 1184710 w 12584740"/>
              <a:gd name="connsiteY52" fmla="*/ 152398 h 4556159"/>
              <a:gd name="connsiteX53" fmla="*/ 1310965 w 12584740"/>
              <a:gd name="connsiteY53" fmla="*/ 166725 h 4556159"/>
              <a:gd name="connsiteX54" fmla="*/ 1430934 w 12584740"/>
              <a:gd name="connsiteY54" fmla="*/ 119950 h 4556159"/>
              <a:gd name="connsiteX55" fmla="*/ 1463118 w 12584740"/>
              <a:gd name="connsiteY55" fmla="*/ 119757 h 4556159"/>
              <a:gd name="connsiteX56" fmla="*/ 1493444 w 12584740"/>
              <a:gd name="connsiteY56" fmla="*/ 128262 h 4556159"/>
              <a:gd name="connsiteX57" fmla="*/ 1493168 w 12584740"/>
              <a:gd name="connsiteY57" fmla="*/ 131301 h 4556159"/>
              <a:gd name="connsiteX58" fmla="*/ 1497974 w 12584740"/>
              <a:gd name="connsiteY58" fmla="*/ 132687 h 4556159"/>
              <a:gd name="connsiteX59" fmla="*/ 1502355 w 12584740"/>
              <a:gd name="connsiteY59" fmla="*/ 130762 h 4556159"/>
              <a:gd name="connsiteX60" fmla="*/ 1508100 w 12584740"/>
              <a:gd name="connsiteY60" fmla="*/ 132372 h 4556159"/>
              <a:gd name="connsiteX61" fmla="*/ 1523822 w 12584740"/>
              <a:gd name="connsiteY61" fmla="*/ 135958 h 4556159"/>
              <a:gd name="connsiteX62" fmla="*/ 1528971 w 12584740"/>
              <a:gd name="connsiteY62" fmla="*/ 142145 h 4556159"/>
              <a:gd name="connsiteX63" fmla="*/ 1590631 w 12584740"/>
              <a:gd name="connsiteY63" fmla="*/ 154682 h 4556159"/>
              <a:gd name="connsiteX64" fmla="*/ 1609537 w 12584740"/>
              <a:gd name="connsiteY64" fmla="*/ 150462 h 4556159"/>
              <a:gd name="connsiteX65" fmla="*/ 1631335 w 12584740"/>
              <a:gd name="connsiteY65" fmla="*/ 160532 h 4556159"/>
              <a:gd name="connsiteX66" fmla="*/ 1693983 w 12584740"/>
              <a:gd name="connsiteY66" fmla="*/ 164048 h 4556159"/>
              <a:gd name="connsiteX67" fmla="*/ 1763575 w 12584740"/>
              <a:gd name="connsiteY67" fmla="*/ 175690 h 4556159"/>
              <a:gd name="connsiteX68" fmla="*/ 1812709 w 12584740"/>
              <a:gd name="connsiteY68" fmla="*/ 188883 h 4556159"/>
              <a:gd name="connsiteX69" fmla="*/ 1945879 w 12584740"/>
              <a:gd name="connsiteY69" fmla="*/ 197052 h 4556159"/>
              <a:gd name="connsiteX70" fmla="*/ 1974418 w 12584740"/>
              <a:gd name="connsiteY70" fmla="*/ 189712 h 4556159"/>
              <a:gd name="connsiteX71" fmla="*/ 2235555 w 12584740"/>
              <a:gd name="connsiteY71" fmla="*/ 226659 h 4556159"/>
              <a:gd name="connsiteX72" fmla="*/ 2881775 w 12584740"/>
              <a:gd name="connsiteY72" fmla="*/ 214043 h 455615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</a:cxnLst>
            <a:rect l="l" t="t" r="r" b="b"/>
            <a:pathLst>
              <a:path w="12584740" h="4556159">
                <a:moveTo>
                  <a:pt x="2881775" y="214043"/>
                </a:moveTo>
                <a:lnTo>
                  <a:pt x="8923122" y="205911"/>
                </a:lnTo>
                <a:cubicBezTo>
                  <a:pt x="8923122" y="236009"/>
                  <a:pt x="10535176" y="68788"/>
                  <a:pt x="10535176" y="98886"/>
                </a:cubicBezTo>
                <a:lnTo>
                  <a:pt x="10552865" y="93120"/>
                </a:lnTo>
                <a:cubicBezTo>
                  <a:pt x="10602509" y="95039"/>
                  <a:pt x="10648374" y="81962"/>
                  <a:pt x="10704478" y="76437"/>
                </a:cubicBezTo>
                <a:cubicBezTo>
                  <a:pt x="10764532" y="85901"/>
                  <a:pt x="10796465" y="61749"/>
                  <a:pt x="10856419" y="55944"/>
                </a:cubicBezTo>
                <a:cubicBezTo>
                  <a:pt x="10914661" y="77716"/>
                  <a:pt x="10896627" y="22130"/>
                  <a:pt x="10946891" y="22447"/>
                </a:cubicBezTo>
                <a:cubicBezTo>
                  <a:pt x="11028004" y="41524"/>
                  <a:pt x="10945561" y="3905"/>
                  <a:pt x="11071737" y="7907"/>
                </a:cubicBezTo>
                <a:cubicBezTo>
                  <a:pt x="11078763" y="11268"/>
                  <a:pt x="11094187" y="7177"/>
                  <a:pt x="11092700" y="2345"/>
                </a:cubicBezTo>
                <a:cubicBezTo>
                  <a:pt x="11100672" y="3621"/>
                  <a:pt x="11119582" y="12415"/>
                  <a:pt x="11121627" y="4539"/>
                </a:cubicBezTo>
                <a:cubicBezTo>
                  <a:pt x="11161872" y="2410"/>
                  <a:pt x="11201801" y="5778"/>
                  <a:pt x="11237564" y="14319"/>
                </a:cubicBezTo>
                <a:cubicBezTo>
                  <a:pt x="11315265" y="-1427"/>
                  <a:pt x="11272628" y="36301"/>
                  <a:pt x="11328738" y="30868"/>
                </a:cubicBezTo>
                <a:cubicBezTo>
                  <a:pt x="11373885" y="14123"/>
                  <a:pt x="11390505" y="26175"/>
                  <a:pt x="11442587" y="14368"/>
                </a:cubicBezTo>
                <a:cubicBezTo>
                  <a:pt x="11460405" y="39138"/>
                  <a:pt x="11491560" y="10212"/>
                  <a:pt x="11511928" y="16713"/>
                </a:cubicBezTo>
                <a:cubicBezTo>
                  <a:pt x="11544050" y="-13836"/>
                  <a:pt x="11591566" y="41138"/>
                  <a:pt x="11625388" y="39481"/>
                </a:cubicBezTo>
                <a:cubicBezTo>
                  <a:pt x="11682275" y="32159"/>
                  <a:pt x="11743456" y="-367"/>
                  <a:pt x="11775146" y="27611"/>
                </a:cubicBezTo>
                <a:cubicBezTo>
                  <a:pt x="11779070" y="15386"/>
                  <a:pt x="11773473" y="-818"/>
                  <a:pt x="11806024" y="88"/>
                </a:cubicBezTo>
                <a:cubicBezTo>
                  <a:pt x="11821005" y="-1216"/>
                  <a:pt x="11833611" y="12437"/>
                  <a:pt x="11865034" y="19785"/>
                </a:cubicBezTo>
                <a:cubicBezTo>
                  <a:pt x="11905979" y="29998"/>
                  <a:pt x="11998366" y="9552"/>
                  <a:pt x="11994565" y="44174"/>
                </a:cubicBezTo>
                <a:cubicBezTo>
                  <a:pt x="12007200" y="63922"/>
                  <a:pt x="12058131" y="30230"/>
                  <a:pt x="12059283" y="52111"/>
                </a:cubicBezTo>
                <a:cubicBezTo>
                  <a:pt x="12081498" y="36953"/>
                  <a:pt x="12122851" y="58256"/>
                  <a:pt x="12160147" y="55873"/>
                </a:cubicBezTo>
                <a:cubicBezTo>
                  <a:pt x="12167674" y="65410"/>
                  <a:pt x="12176238" y="64529"/>
                  <a:pt x="12190854" y="58535"/>
                </a:cubicBezTo>
                <a:lnTo>
                  <a:pt x="12215705" y="59963"/>
                </a:lnTo>
                <a:lnTo>
                  <a:pt x="12584740" y="3074876"/>
                </a:lnTo>
                <a:lnTo>
                  <a:pt x="483060" y="4556159"/>
                </a:lnTo>
                <a:lnTo>
                  <a:pt x="0" y="609687"/>
                </a:lnTo>
                <a:lnTo>
                  <a:pt x="7836" y="612367"/>
                </a:lnTo>
                <a:cubicBezTo>
                  <a:pt x="25349" y="620104"/>
                  <a:pt x="41483" y="627786"/>
                  <a:pt x="59804" y="632641"/>
                </a:cubicBezTo>
                <a:cubicBezTo>
                  <a:pt x="75146" y="654421"/>
                  <a:pt x="167365" y="632597"/>
                  <a:pt x="189088" y="635215"/>
                </a:cubicBezTo>
                <a:cubicBezTo>
                  <a:pt x="217440" y="623749"/>
                  <a:pt x="208344" y="626448"/>
                  <a:pt x="238402" y="617809"/>
                </a:cubicBezTo>
                <a:cubicBezTo>
                  <a:pt x="247394" y="590135"/>
                  <a:pt x="303125" y="595692"/>
                  <a:pt x="332970" y="587858"/>
                </a:cubicBezTo>
                <a:cubicBezTo>
                  <a:pt x="336621" y="563687"/>
                  <a:pt x="356128" y="555392"/>
                  <a:pt x="407552" y="528789"/>
                </a:cubicBezTo>
                <a:cubicBezTo>
                  <a:pt x="410625" y="501558"/>
                  <a:pt x="481949" y="526749"/>
                  <a:pt x="497934" y="483200"/>
                </a:cubicBezTo>
                <a:cubicBezTo>
                  <a:pt x="501858" y="484200"/>
                  <a:pt x="506013" y="484811"/>
                  <a:pt x="510273" y="485018"/>
                </a:cubicBezTo>
                <a:cubicBezTo>
                  <a:pt x="535011" y="486222"/>
                  <a:pt x="557770" y="473768"/>
                  <a:pt x="561099" y="457203"/>
                </a:cubicBezTo>
                <a:cubicBezTo>
                  <a:pt x="592709" y="393031"/>
                  <a:pt x="657171" y="417531"/>
                  <a:pt x="705102" y="380672"/>
                </a:cubicBezTo>
                <a:cubicBezTo>
                  <a:pt x="762904" y="342107"/>
                  <a:pt x="753762" y="341220"/>
                  <a:pt x="800404" y="270755"/>
                </a:cubicBezTo>
                <a:cubicBezTo>
                  <a:pt x="821510" y="277286"/>
                  <a:pt x="831930" y="272279"/>
                  <a:pt x="842353" y="257559"/>
                </a:cubicBezTo>
                <a:cubicBezTo>
                  <a:pt x="871396" y="239661"/>
                  <a:pt x="901151" y="269258"/>
                  <a:pt x="912247" y="235092"/>
                </a:cubicBezTo>
                <a:cubicBezTo>
                  <a:pt x="915193" y="239660"/>
                  <a:pt x="920652" y="240302"/>
                  <a:pt x="927247" y="239063"/>
                </a:cubicBezTo>
                <a:lnTo>
                  <a:pt x="933425" y="236995"/>
                </a:lnTo>
                <a:lnTo>
                  <a:pt x="934108" y="237279"/>
                </a:lnTo>
                <a:lnTo>
                  <a:pt x="935368" y="236344"/>
                </a:lnTo>
                <a:lnTo>
                  <a:pt x="949059" y="231759"/>
                </a:lnTo>
                <a:cubicBezTo>
                  <a:pt x="964033" y="225857"/>
                  <a:pt x="978036" y="220629"/>
                  <a:pt x="980035" y="232451"/>
                </a:cubicBezTo>
                <a:cubicBezTo>
                  <a:pt x="988861" y="233151"/>
                  <a:pt x="994474" y="231910"/>
                  <a:pt x="998443" y="229669"/>
                </a:cubicBezTo>
                <a:cubicBezTo>
                  <a:pt x="1006381" y="225191"/>
                  <a:pt x="1007750" y="216720"/>
                  <a:pt x="1015140" y="211809"/>
                </a:cubicBezTo>
                <a:lnTo>
                  <a:pt x="1027653" y="209075"/>
                </a:lnTo>
                <a:lnTo>
                  <a:pt x="1029989" y="206615"/>
                </a:lnTo>
                <a:lnTo>
                  <a:pt x="1036851" y="201625"/>
                </a:lnTo>
                <a:lnTo>
                  <a:pt x="1029120" y="198042"/>
                </a:lnTo>
                <a:cubicBezTo>
                  <a:pt x="1021104" y="195096"/>
                  <a:pt x="1101729" y="180798"/>
                  <a:pt x="1113256" y="173389"/>
                </a:cubicBezTo>
                <a:lnTo>
                  <a:pt x="1184710" y="152398"/>
                </a:lnTo>
                <a:lnTo>
                  <a:pt x="1310965" y="166725"/>
                </a:lnTo>
                <a:cubicBezTo>
                  <a:pt x="1336372" y="131696"/>
                  <a:pt x="1403197" y="140119"/>
                  <a:pt x="1430934" y="119950"/>
                </a:cubicBezTo>
                <a:lnTo>
                  <a:pt x="1463118" y="119757"/>
                </a:lnTo>
                <a:lnTo>
                  <a:pt x="1493444" y="128262"/>
                </a:lnTo>
                <a:lnTo>
                  <a:pt x="1493168" y="131301"/>
                </a:lnTo>
                <a:cubicBezTo>
                  <a:pt x="1493827" y="133297"/>
                  <a:pt x="1495475" y="133471"/>
                  <a:pt x="1497974" y="132687"/>
                </a:cubicBezTo>
                <a:lnTo>
                  <a:pt x="1502355" y="130762"/>
                </a:lnTo>
                <a:lnTo>
                  <a:pt x="1508100" y="132372"/>
                </a:lnTo>
                <a:lnTo>
                  <a:pt x="1523822" y="135958"/>
                </a:lnTo>
                <a:lnTo>
                  <a:pt x="1528971" y="142145"/>
                </a:lnTo>
                <a:cubicBezTo>
                  <a:pt x="1544182" y="151821"/>
                  <a:pt x="1579536" y="139768"/>
                  <a:pt x="1590631" y="154682"/>
                </a:cubicBezTo>
                <a:lnTo>
                  <a:pt x="1609537" y="150462"/>
                </a:lnTo>
                <a:lnTo>
                  <a:pt x="1631335" y="160532"/>
                </a:lnTo>
                <a:cubicBezTo>
                  <a:pt x="1651445" y="168813"/>
                  <a:pt x="1672155" y="173541"/>
                  <a:pt x="1693983" y="164048"/>
                </a:cubicBezTo>
                <a:cubicBezTo>
                  <a:pt x="1686705" y="185321"/>
                  <a:pt x="1748101" y="157604"/>
                  <a:pt x="1763575" y="175690"/>
                </a:cubicBezTo>
                <a:cubicBezTo>
                  <a:pt x="1773286" y="190711"/>
                  <a:pt x="1794179" y="185800"/>
                  <a:pt x="1812709" y="188883"/>
                </a:cubicBezTo>
                <a:cubicBezTo>
                  <a:pt x="1830479" y="202932"/>
                  <a:pt x="1918180" y="204037"/>
                  <a:pt x="1945879" y="197052"/>
                </a:cubicBezTo>
                <a:cubicBezTo>
                  <a:pt x="1955185" y="193416"/>
                  <a:pt x="1964727" y="191072"/>
                  <a:pt x="1974418" y="189712"/>
                </a:cubicBezTo>
                <a:lnTo>
                  <a:pt x="2235555" y="226659"/>
                </a:lnTo>
                <a:cubicBezTo>
                  <a:pt x="2235555" y="166322"/>
                  <a:pt x="2881775" y="274380"/>
                  <a:pt x="2881775" y="214043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83" name="Freeform: Shape 82">
            <a:extLst>
              <a:ext uri="{FF2B5EF4-FFF2-40B4-BE49-F238E27FC236}">
                <a16:creationId xmlns:a16="http://schemas.microsoft.com/office/drawing/2014/main" xmlns="" id="{1BBFDD63-AD5F-4E42-979B-2FBDE345098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807855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4" name="Picture 6" descr="THANK YOU FOR YOUR ATTENTION AND STAY SUSTAINABLE Poster | ot | Keep  Calm-o-Matic">
            <a:extLst>
              <a:ext uri="{FF2B5EF4-FFF2-40B4-BE49-F238E27FC236}">
                <a16:creationId xmlns:a16="http://schemas.microsoft.com/office/drawing/2014/main" xmlns="" id="{6AE45302-4A5B-4F89-A909-D79A604B404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714" r="-1" b="17725"/>
          <a:stretch/>
        </p:blipFill>
        <p:spPr bwMode="auto">
          <a:xfrm>
            <a:off x="953651" y="1727889"/>
            <a:ext cx="4925667" cy="27894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5" name="Freeform: Shape 84">
            <a:extLst>
              <a:ext uri="{FF2B5EF4-FFF2-40B4-BE49-F238E27FC236}">
                <a16:creationId xmlns:a16="http://schemas.microsoft.com/office/drawing/2014/main" xmlns="" id="{AABDB02C-700D-4121-B1D1-CCB58F4BE5E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6194339" y="1431370"/>
            <a:ext cx="5217258" cy="3382462"/>
          </a:xfrm>
          <a:custGeom>
            <a:avLst/>
            <a:gdLst>
              <a:gd name="connsiteX0" fmla="*/ 0 w 2400300"/>
              <a:gd name="connsiteY0" fmla="*/ 0 h 2400300"/>
              <a:gd name="connsiteX1" fmla="*/ 2400300 w 2400300"/>
              <a:gd name="connsiteY1" fmla="*/ 0 h 2400300"/>
              <a:gd name="connsiteX2" fmla="*/ 2400300 w 2400300"/>
              <a:gd name="connsiteY2" fmla="*/ 2400300 h 2400300"/>
              <a:gd name="connsiteX3" fmla="*/ 0 w 2400300"/>
              <a:gd name="connsiteY3" fmla="*/ 2400300 h 2400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00300" h="2400300">
                <a:moveTo>
                  <a:pt x="0" y="0"/>
                </a:moveTo>
                <a:lnTo>
                  <a:pt x="2400300" y="0"/>
                </a:lnTo>
                <a:lnTo>
                  <a:pt x="2400300" y="2400300"/>
                </a:lnTo>
                <a:lnTo>
                  <a:pt x="0" y="240030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8100" dist="12700" dir="3000000" algn="tl" rotWithShape="0">
              <a:prstClr val="black">
                <a:alpha val="2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7176" name="Picture 8" descr="25 Healthiest Fruits You Can Eat - Best Fruits to Eat Daily">
            <a:extLst>
              <a:ext uri="{FF2B5EF4-FFF2-40B4-BE49-F238E27FC236}">
                <a16:creationId xmlns:a16="http://schemas.microsoft.com/office/drawing/2014/main" xmlns="" id="{41644D02-A6D4-4ABC-9607-7E19543EA1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931" b="11799"/>
          <a:stretch/>
        </p:blipFill>
        <p:spPr bwMode="auto">
          <a:xfrm>
            <a:off x="6340135" y="1737252"/>
            <a:ext cx="4925667" cy="2770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65242070"/>
      </p:ext>
    </p:extLst>
  </p:cSld>
  <p:clrMapOvr>
    <a:masterClrMapping/>
  </p:clrMapOvr>
</p:sld>
</file>

<file path=ppt/theme/theme1.xml><?xml version="1.0" encoding="utf-8"?>
<a:theme xmlns:a="http://schemas.openxmlformats.org/drawingml/2006/main" name="ArchiveVTI">
  <a:themeElements>
    <a:clrScheme name="Archive">
      <a:dk1>
        <a:sysClr val="windowText" lastClr="000000"/>
      </a:dk1>
      <a:lt1>
        <a:sysClr val="window" lastClr="FFFFFF"/>
      </a:lt1>
      <a:dk2>
        <a:srgbClr val="353B3D"/>
      </a:dk2>
      <a:lt2>
        <a:srgbClr val="EEECEA"/>
      </a:lt2>
      <a:accent1>
        <a:srgbClr val="A65E5E"/>
      </a:accent1>
      <a:accent2>
        <a:srgbClr val="9D6053"/>
      </a:accent2>
      <a:accent3>
        <a:srgbClr val="968274"/>
      </a:accent3>
      <a:accent4>
        <a:srgbClr val="878079"/>
      </a:accent4>
      <a:accent5>
        <a:srgbClr val="6C737A"/>
      </a:accent5>
      <a:accent6>
        <a:srgbClr val="697777"/>
      </a:accent6>
      <a:hlink>
        <a:srgbClr val="A25872"/>
      </a:hlink>
      <a:folHlink>
        <a:srgbClr val="667A7E"/>
      </a:folHlink>
    </a:clrScheme>
    <a:fontScheme name="Custom 170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ArchiveVTI" id="{514BDC9F-20AC-40CA-9FE7-B30987BCD2D4}" vid="{D8FA1533-D953-46ED-B2C7-B32AF1BED7A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</TotalTime>
  <Words>418</Words>
  <Application>Microsoft Office PowerPoint</Application>
  <PresentationFormat>Custom</PresentationFormat>
  <Paragraphs>24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ArchiveVTI</vt:lpstr>
      <vt:lpstr>Cibo in circolo: un nuovo paradigma</vt:lpstr>
      <vt:lpstr>Questionnaire on the nutrition of the age group 10/19 years</vt:lpstr>
      <vt:lpstr>Slide 3</vt:lpstr>
      <vt:lpstr>The conclusions of the questionnaire</vt:lpstr>
      <vt:lpstr>Slide 5</vt:lpstr>
      <vt:lpstr>Slide 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Cibo in circolo: un nuovo paradigma</dc:title>
  <dc:creator>Radu Musat</dc:creator>
  <cp:lastModifiedBy>Andrei</cp:lastModifiedBy>
  <cp:revision>4</cp:revision>
  <dcterms:created xsi:type="dcterms:W3CDTF">2021-12-09T19:21:47Z</dcterms:created>
  <dcterms:modified xsi:type="dcterms:W3CDTF">2024-06-05T14:39:44Z</dcterms:modified>
</cp:coreProperties>
</file>